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5" r:id="rId2"/>
    <p:sldId id="368" r:id="rId3"/>
    <p:sldId id="374" r:id="rId4"/>
    <p:sldId id="310" r:id="rId5"/>
    <p:sldId id="272" r:id="rId6"/>
    <p:sldId id="276" r:id="rId7"/>
    <p:sldId id="371" r:id="rId8"/>
    <p:sldId id="373" r:id="rId9"/>
    <p:sldId id="370" r:id="rId10"/>
    <p:sldId id="377" r:id="rId11"/>
    <p:sldId id="376" r:id="rId12"/>
    <p:sldId id="369" r:id="rId13"/>
    <p:sldId id="375" r:id="rId14"/>
    <p:sldId id="372" r:id="rId15"/>
  </p:sldIdLst>
  <p:sldSz cx="24384000" cy="13716000"/>
  <p:notesSz cx="6858000" cy="9144000"/>
  <p:defaultTextStyle>
    <a:defPPr marL="0" marR="0" indent="0" algn="l" defTabSz="91438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lvl1pPr>
    <a:lvl2pPr marL="0" marR="0" indent="228595" algn="ctr" defTabSz="82548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lvl2pPr>
    <a:lvl3pPr marL="0" marR="0" indent="457190" algn="ctr" defTabSz="82548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lvl3pPr>
    <a:lvl4pPr marL="0" marR="0" indent="685785" algn="ctr" defTabSz="82548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lvl4pPr>
    <a:lvl5pPr marL="0" marR="0" indent="914380" algn="ctr" defTabSz="82548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lvl5pPr>
    <a:lvl6pPr marL="0" marR="0" indent="1142975" algn="ctr" defTabSz="82548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lvl6pPr>
    <a:lvl7pPr marL="0" marR="0" indent="1371570" algn="ctr" defTabSz="82548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lvl7pPr>
    <a:lvl8pPr marL="0" marR="0" indent="1600165" algn="ctr" defTabSz="82548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lvl8pPr>
    <a:lvl9pPr marL="0" marR="0" indent="1828760" algn="ctr" defTabSz="82548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27C45"/>
    <a:srgbClr val="2F2C26"/>
    <a:srgbClr val="402F24"/>
    <a:srgbClr val="F47050"/>
    <a:srgbClr val="32251C"/>
    <a:srgbClr val="241B14"/>
    <a:srgbClr val="433325"/>
    <a:srgbClr val="827838"/>
    <a:srgbClr val="ED4958"/>
    <a:srgbClr val="F6A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Raleway"/>
          <a:ea typeface="Raleway"/>
          <a:cs typeface="Raleway"/>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Raleway"/>
          <a:ea typeface="Raleway"/>
          <a:cs typeface="Raleway"/>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Raleway"/>
          <a:ea typeface="Raleway"/>
          <a:cs typeface="Raleway"/>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Raleway"/>
          <a:ea typeface="Raleway"/>
          <a:cs typeface="Raleway"/>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Raleway"/>
          <a:ea typeface="Raleway"/>
          <a:cs typeface="Raleway"/>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Raleway"/>
          <a:ea typeface="Raleway"/>
          <a:cs typeface="Raleway"/>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Raleway"/>
          <a:ea typeface="Raleway"/>
          <a:cs typeface="Raleway"/>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Raleway"/>
          <a:ea typeface="Raleway"/>
          <a:cs typeface="Raleway"/>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Raleway"/>
          <a:ea typeface="Raleway"/>
          <a:cs typeface="Raleway"/>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Raleway"/>
          <a:ea typeface="Raleway"/>
          <a:cs typeface="Raleway"/>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Raleway"/>
          <a:ea typeface="Raleway"/>
          <a:cs typeface="Raleway"/>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Raleway"/>
          <a:ea typeface="Raleway"/>
          <a:cs typeface="Raleway"/>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Raleway"/>
          <a:ea typeface="Raleway"/>
          <a:cs typeface="Raleway"/>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Raleway"/>
          <a:ea typeface="Raleway"/>
          <a:cs typeface="Raleway"/>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Raleway"/>
          <a:ea typeface="Raleway"/>
          <a:cs typeface="Raleway"/>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Raleway"/>
          <a:ea typeface="Raleway"/>
          <a:cs typeface="Raleway"/>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33"/>
    <p:restoredTop sz="64962"/>
  </p:normalViewPr>
  <p:slideViewPr>
    <p:cSldViewPr snapToGrid="0" snapToObjects="1">
      <p:cViewPr varScale="1">
        <p:scale>
          <a:sx n="28" d="100"/>
          <a:sy n="28" d="100"/>
        </p:scale>
        <p:origin x="2050" y="67"/>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73" name="Shape 2573"/>
          <p:cNvSpPr>
            <a:spLocks noGrp="1" noRot="1" noChangeAspect="1"/>
          </p:cNvSpPr>
          <p:nvPr>
            <p:ph type="sldImg"/>
          </p:nvPr>
        </p:nvSpPr>
        <p:spPr>
          <a:xfrm>
            <a:off x="381000" y="685800"/>
            <a:ext cx="6096000" cy="3429000"/>
          </a:xfrm>
          <a:prstGeom prst="rect">
            <a:avLst/>
          </a:prstGeom>
        </p:spPr>
        <p:txBody>
          <a:bodyPr/>
          <a:lstStyle/>
          <a:p>
            <a:endParaRPr/>
          </a:p>
        </p:txBody>
      </p:sp>
      <p:sp>
        <p:nvSpPr>
          <p:cNvPr id="2574" name="Shape 25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190" latinLnBrk="0">
      <a:lnSpc>
        <a:spcPct val="117999"/>
      </a:lnSpc>
      <a:defRPr sz="2200">
        <a:latin typeface="Raleway"/>
        <a:ea typeface="Raleway"/>
        <a:cs typeface="Raleway"/>
        <a:sym typeface="Raleway"/>
      </a:defRPr>
    </a:lvl1pPr>
    <a:lvl2pPr indent="228595" defTabSz="457190" latinLnBrk="0">
      <a:lnSpc>
        <a:spcPct val="117999"/>
      </a:lnSpc>
      <a:defRPr sz="2200">
        <a:latin typeface="Raleway"/>
        <a:ea typeface="Raleway"/>
        <a:cs typeface="Raleway"/>
        <a:sym typeface="Raleway"/>
      </a:defRPr>
    </a:lvl2pPr>
    <a:lvl3pPr indent="457190" defTabSz="457190" latinLnBrk="0">
      <a:lnSpc>
        <a:spcPct val="117999"/>
      </a:lnSpc>
      <a:defRPr sz="2200">
        <a:latin typeface="Raleway"/>
        <a:ea typeface="Raleway"/>
        <a:cs typeface="Raleway"/>
        <a:sym typeface="Raleway"/>
      </a:defRPr>
    </a:lvl3pPr>
    <a:lvl4pPr indent="685785" defTabSz="457190" latinLnBrk="0">
      <a:lnSpc>
        <a:spcPct val="117999"/>
      </a:lnSpc>
      <a:defRPr sz="2200">
        <a:latin typeface="Raleway"/>
        <a:ea typeface="Raleway"/>
        <a:cs typeface="Raleway"/>
        <a:sym typeface="Raleway"/>
      </a:defRPr>
    </a:lvl4pPr>
    <a:lvl5pPr indent="914380" defTabSz="457190" latinLnBrk="0">
      <a:lnSpc>
        <a:spcPct val="117999"/>
      </a:lnSpc>
      <a:defRPr sz="2200">
        <a:latin typeface="Raleway"/>
        <a:ea typeface="Raleway"/>
        <a:cs typeface="Raleway"/>
        <a:sym typeface="Raleway"/>
      </a:defRPr>
    </a:lvl5pPr>
    <a:lvl6pPr indent="1142975" defTabSz="457190" latinLnBrk="0">
      <a:lnSpc>
        <a:spcPct val="117999"/>
      </a:lnSpc>
      <a:defRPr sz="2200">
        <a:latin typeface="Raleway"/>
        <a:ea typeface="Raleway"/>
        <a:cs typeface="Raleway"/>
        <a:sym typeface="Raleway"/>
      </a:defRPr>
    </a:lvl6pPr>
    <a:lvl7pPr indent="1371570" defTabSz="457190" latinLnBrk="0">
      <a:lnSpc>
        <a:spcPct val="117999"/>
      </a:lnSpc>
      <a:defRPr sz="2200">
        <a:latin typeface="Raleway"/>
        <a:ea typeface="Raleway"/>
        <a:cs typeface="Raleway"/>
        <a:sym typeface="Raleway"/>
      </a:defRPr>
    </a:lvl7pPr>
    <a:lvl8pPr indent="1600165" defTabSz="457190" latinLnBrk="0">
      <a:lnSpc>
        <a:spcPct val="117999"/>
      </a:lnSpc>
      <a:defRPr sz="2200">
        <a:latin typeface="Raleway"/>
        <a:ea typeface="Raleway"/>
        <a:cs typeface="Raleway"/>
        <a:sym typeface="Raleway"/>
      </a:defRPr>
    </a:lvl8pPr>
    <a:lvl9pPr indent="1828760" defTabSz="457190" latinLnBrk="0">
      <a:lnSpc>
        <a:spcPct val="117999"/>
      </a:lnSpc>
      <a:defRPr sz="2200">
        <a:latin typeface="Raleway"/>
        <a:ea typeface="Raleway"/>
        <a:cs typeface="Raleway"/>
        <a:sym typeface="Raleway"/>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5848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PR" sz="2200" dirty="0">
                <a:effectLst/>
                <a:latin typeface="Raleway"/>
                <a:ea typeface="Raleway"/>
                <a:cs typeface="Raleway"/>
                <a:sym typeface="Raleway"/>
              </a:rPr>
              <a:t>ALERTA  Datos a tener en cuenta</a:t>
            </a:r>
            <a:endParaRPr lang="en-US" sz="2200" dirty="0">
              <a:effectLst/>
              <a:latin typeface="Raleway"/>
              <a:ea typeface="Raleway"/>
              <a:cs typeface="Raleway"/>
              <a:sym typeface="Raleway"/>
            </a:endParaRPr>
          </a:p>
          <a:p>
            <a:pPr lvl="0" fontAlgn="base"/>
            <a:r>
              <a:rPr lang="es-PR" sz="2200" dirty="0">
                <a:effectLst/>
                <a:latin typeface="Raleway"/>
                <a:ea typeface="Raleway"/>
                <a:cs typeface="Raleway"/>
                <a:sym typeface="Raleway"/>
              </a:rPr>
              <a:t>Una vez que el número de seguidores aumenta a cierto nivel, las tasas de participación disminuyen. </a:t>
            </a:r>
            <a:endParaRPr lang="en-US" sz="2200" dirty="0">
              <a:effectLst/>
              <a:latin typeface="Raleway"/>
              <a:ea typeface="Raleway"/>
              <a:cs typeface="Raleway"/>
              <a:sym typeface="Raleway"/>
            </a:endParaRPr>
          </a:p>
          <a:p>
            <a:pPr lvl="0" fontAlgn="base"/>
            <a:endParaRPr lang="es-PR" sz="2200" dirty="0">
              <a:effectLst/>
              <a:latin typeface="Raleway"/>
              <a:ea typeface="Raleway"/>
              <a:cs typeface="Raleway"/>
              <a:sym typeface="Raleway"/>
            </a:endParaRPr>
          </a:p>
          <a:p>
            <a:pPr lvl="0" fontAlgn="base"/>
            <a:r>
              <a:rPr lang="es-PR" sz="2200" dirty="0">
                <a:effectLst/>
                <a:latin typeface="Raleway"/>
                <a:ea typeface="Raleway"/>
                <a:cs typeface="Raleway"/>
                <a:sym typeface="Raleway"/>
              </a:rPr>
              <a:t>Según una encuesta realizada en 2017 por Edelman, el 49% de los usuarios de Internet en todo el mundo dijeron que confiaban en la información de personalidades en línea con pocos seguidores, mientras que solo el 36% dijo lo mismo de personalidades en línea conocidas. </a:t>
            </a:r>
          </a:p>
          <a:p>
            <a:pPr lvl="0" fontAlgn="base"/>
            <a:endParaRPr lang="en-US" sz="2200" dirty="0">
              <a:effectLst/>
              <a:latin typeface="Raleway"/>
              <a:ea typeface="Raleway"/>
              <a:cs typeface="Raleway"/>
              <a:sym typeface="Raleway"/>
            </a:endParaRPr>
          </a:p>
          <a:p>
            <a:pPr lvl="0" fontAlgn="base"/>
            <a:r>
              <a:rPr lang="es-PR" sz="2200" dirty="0">
                <a:effectLst/>
                <a:latin typeface="Raleway"/>
                <a:ea typeface="Raleway"/>
                <a:cs typeface="Raleway"/>
                <a:sym typeface="Raleway"/>
              </a:rPr>
              <a:t>Un </a:t>
            </a:r>
            <a:r>
              <a:rPr lang="es-PR" sz="2200" dirty="0" err="1">
                <a:effectLst/>
                <a:latin typeface="Raleway"/>
                <a:ea typeface="Raleway"/>
                <a:cs typeface="Raleway"/>
                <a:sym typeface="Raleway"/>
              </a:rPr>
              <a:t>micro-influenciador</a:t>
            </a:r>
            <a:r>
              <a:rPr lang="es-PR" sz="2200" dirty="0">
                <a:effectLst/>
                <a:latin typeface="Raleway"/>
                <a:ea typeface="Raleway"/>
                <a:cs typeface="Raleway"/>
                <a:sym typeface="Raleway"/>
              </a:rPr>
              <a:t>, alguien con menos seguidores, la mayor{</a:t>
            </a:r>
            <a:r>
              <a:rPr lang="es-PR" sz="2200" dirty="0" err="1">
                <a:effectLst/>
                <a:latin typeface="Raleway"/>
                <a:ea typeface="Raleway"/>
                <a:cs typeface="Raleway"/>
                <a:sym typeface="Raleway"/>
              </a:rPr>
              <a:t>ia</a:t>
            </a:r>
            <a:r>
              <a:rPr lang="es-PR" sz="2200" dirty="0">
                <a:effectLst/>
                <a:latin typeface="Raleway"/>
                <a:ea typeface="Raleway"/>
                <a:cs typeface="Raleway"/>
                <a:sym typeface="Raleway"/>
              </a:rPr>
              <a:t> de las veces tiene una comunidad más comprometida,</a:t>
            </a:r>
            <a:endParaRPr lang="en-US" sz="2200" dirty="0">
              <a:effectLst/>
              <a:latin typeface="Raleway"/>
              <a:ea typeface="Raleway"/>
              <a:cs typeface="Raleway"/>
              <a:sym typeface="Raleway"/>
            </a:endParaRPr>
          </a:p>
          <a:p>
            <a:endParaRPr lang="en-US" dirty="0"/>
          </a:p>
        </p:txBody>
      </p:sp>
    </p:spTree>
    <p:extLst>
      <p:ext uri="{BB962C8B-B14F-4D97-AF65-F5344CB8AC3E}">
        <p14:creationId xmlns:p14="http://schemas.microsoft.com/office/powerpoint/2010/main" val="910382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3705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éxito</a:t>
            </a:r>
            <a:r>
              <a:rPr lang="en-US" dirty="0"/>
              <a:t> de la </a:t>
            </a:r>
            <a:r>
              <a:rPr lang="en-US" dirty="0" err="1"/>
              <a:t>relación</a:t>
            </a:r>
            <a:r>
              <a:rPr lang="en-US" dirty="0"/>
              <a:t> con el influencer es </a:t>
            </a:r>
            <a:r>
              <a:rPr lang="en-US" dirty="0" err="1"/>
              <a:t>lograr</a:t>
            </a:r>
            <a:r>
              <a:rPr lang="en-US" dirty="0"/>
              <a:t> que </a:t>
            </a:r>
            <a:r>
              <a:rPr lang="en-US" dirty="0" err="1"/>
              <a:t>este</a:t>
            </a:r>
            <a:r>
              <a:rPr lang="en-US" dirty="0"/>
              <a:t> sea </a:t>
            </a:r>
            <a:r>
              <a:rPr lang="en-US" dirty="0" err="1"/>
              <a:t>genuino</a:t>
            </a:r>
            <a:r>
              <a:rPr lang="en-US" dirty="0"/>
              <a:t>, </a:t>
            </a:r>
            <a:r>
              <a:rPr lang="en-US" dirty="0" err="1"/>
              <a:t>emita</a:t>
            </a:r>
            <a:r>
              <a:rPr lang="en-US" dirty="0"/>
              <a:t> </a:t>
            </a:r>
            <a:r>
              <a:rPr lang="en-US" dirty="0" err="1"/>
              <a:t>su</a:t>
            </a:r>
            <a:r>
              <a:rPr lang="en-US" dirty="0"/>
              <a:t> </a:t>
            </a:r>
            <a:r>
              <a:rPr lang="en-US" dirty="0" err="1"/>
              <a:t>experiencia</a:t>
            </a:r>
            <a:r>
              <a:rPr lang="en-US" dirty="0"/>
              <a:t> a </a:t>
            </a:r>
            <a:r>
              <a:rPr lang="en-US" dirty="0" err="1"/>
              <a:t>su</a:t>
            </a:r>
            <a:r>
              <a:rPr lang="en-US" dirty="0"/>
              <a:t> </a:t>
            </a:r>
            <a:r>
              <a:rPr lang="en-US" dirty="0" err="1"/>
              <a:t>manera</a:t>
            </a:r>
            <a:r>
              <a:rPr lang="en-US" dirty="0"/>
              <a:t>, </a:t>
            </a:r>
            <a:r>
              <a:rPr lang="en-US" dirty="0" err="1"/>
              <a:t>como</a:t>
            </a:r>
            <a:r>
              <a:rPr lang="en-US" dirty="0"/>
              <a:t> </a:t>
            </a:r>
            <a:r>
              <a:rPr lang="en-US" dirty="0" err="1"/>
              <a:t>su</a:t>
            </a:r>
            <a:r>
              <a:rPr lang="en-US" dirty="0"/>
              <a:t> audiencia lo </a:t>
            </a:r>
            <a:r>
              <a:rPr lang="en-US" dirty="0" err="1"/>
              <a:t>espera</a:t>
            </a:r>
            <a:r>
              <a:rPr lang="en-US" dirty="0"/>
              <a:t>, no </a:t>
            </a:r>
            <a:r>
              <a:rPr lang="en-US" dirty="0" err="1"/>
              <a:t>igual</a:t>
            </a:r>
            <a:r>
              <a:rPr lang="en-US" dirty="0"/>
              <a:t> a </a:t>
            </a:r>
            <a:r>
              <a:rPr lang="en-US" dirty="0" err="1"/>
              <a:t>otros</a:t>
            </a:r>
            <a:r>
              <a:rPr lang="en-US" dirty="0"/>
              <a:t> </a:t>
            </a:r>
            <a:r>
              <a:rPr lang="en-US" dirty="0" err="1"/>
              <a:t>jamás</a:t>
            </a:r>
            <a:r>
              <a:rPr lang="en-US" dirty="0"/>
              <a:t>.</a:t>
            </a:r>
          </a:p>
          <a:p>
            <a:r>
              <a:rPr lang="en-US" dirty="0"/>
              <a:t>Ser Fuente de </a:t>
            </a:r>
            <a:r>
              <a:rPr lang="en-US" dirty="0" err="1"/>
              <a:t>contenido</a:t>
            </a:r>
            <a:r>
              <a:rPr lang="en-US" dirty="0"/>
              <a:t> es </a:t>
            </a:r>
            <a:r>
              <a:rPr lang="en-US" dirty="0" err="1"/>
              <a:t>nuestro</a:t>
            </a:r>
            <a:r>
              <a:rPr lang="en-US" dirty="0"/>
              <a:t> </a:t>
            </a:r>
            <a:r>
              <a:rPr lang="en-US" dirty="0" err="1"/>
              <a:t>objetivo</a:t>
            </a:r>
            <a:r>
              <a:rPr lang="en-US" dirty="0"/>
              <a:t>, sin </a:t>
            </a:r>
            <a:r>
              <a:rPr lang="en-US" dirty="0" err="1"/>
              <a:t>libretos</a:t>
            </a:r>
            <a:r>
              <a:rPr lang="en-US" dirty="0"/>
              <a:t> y </a:t>
            </a:r>
            <a:r>
              <a:rPr lang="en-US" dirty="0" err="1"/>
              <a:t>guiías</a:t>
            </a:r>
            <a:r>
              <a:rPr lang="en-US" dirty="0"/>
              <a:t> que  los </a:t>
            </a:r>
            <a:r>
              <a:rPr lang="en-US" dirty="0" err="1"/>
              <a:t>limiten</a:t>
            </a:r>
            <a:r>
              <a:rPr lang="en-US" dirty="0"/>
              <a:t>. Si es </a:t>
            </a:r>
            <a:r>
              <a:rPr lang="en-US" dirty="0" err="1"/>
              <a:t>es</a:t>
            </a:r>
            <a:r>
              <a:rPr lang="en-US" dirty="0"/>
              <a:t> lo que se </a:t>
            </a:r>
            <a:r>
              <a:rPr lang="en-US" dirty="0" err="1"/>
              <a:t>pretende</a:t>
            </a:r>
            <a:r>
              <a:rPr lang="en-US" dirty="0"/>
              <a:t> </a:t>
            </a:r>
            <a:r>
              <a:rPr lang="en-US" dirty="0" err="1"/>
              <a:t>entonces</a:t>
            </a:r>
            <a:r>
              <a:rPr lang="en-US" dirty="0"/>
              <a:t> , es Publicidad: </a:t>
            </a:r>
            <a:r>
              <a:rPr lang="en-US" dirty="0" err="1"/>
              <a:t>mensajes</a:t>
            </a:r>
            <a:r>
              <a:rPr lang="en-US" dirty="0"/>
              <a:t> </a:t>
            </a:r>
            <a:r>
              <a:rPr lang="en-US" dirty="0" err="1"/>
              <a:t>pagados</a:t>
            </a:r>
            <a:r>
              <a:rPr lang="en-US" dirty="0"/>
              <a:t> y </a:t>
            </a:r>
            <a:r>
              <a:rPr lang="en-US" dirty="0" err="1"/>
              <a:t>controlados</a:t>
            </a:r>
            <a:r>
              <a:rPr lang="en-US" dirty="0"/>
              <a:t>.</a:t>
            </a:r>
          </a:p>
          <a:p>
            <a:endParaRPr lang="en-US" dirty="0"/>
          </a:p>
          <a:p>
            <a:r>
              <a:rPr lang="en-US" dirty="0" err="1"/>
              <a:t>En</a:t>
            </a:r>
            <a:r>
              <a:rPr lang="en-US" dirty="0"/>
              <a:t> </a:t>
            </a:r>
            <a:r>
              <a:rPr lang="en-US" dirty="0" err="1"/>
              <a:t>relaciones</a:t>
            </a:r>
            <a:r>
              <a:rPr lang="en-US" dirty="0"/>
              <a:t> </a:t>
            </a:r>
            <a:r>
              <a:rPr lang="en-US" dirty="0" err="1"/>
              <a:t>públicas</a:t>
            </a:r>
            <a:r>
              <a:rPr lang="en-US" dirty="0"/>
              <a:t> </a:t>
            </a:r>
            <a:r>
              <a:rPr lang="en-US" dirty="0" err="1"/>
              <a:t>su</a:t>
            </a:r>
            <a:r>
              <a:rPr lang="en-US" dirty="0"/>
              <a:t> </a:t>
            </a:r>
            <a:r>
              <a:rPr lang="en-US" dirty="0" err="1"/>
              <a:t>opinión</a:t>
            </a:r>
            <a:r>
              <a:rPr lang="en-US" dirty="0"/>
              <a:t> real  de la </a:t>
            </a:r>
            <a:r>
              <a:rPr lang="en-US" dirty="0" err="1"/>
              <a:t>experiencia</a:t>
            </a:r>
            <a:r>
              <a:rPr lang="en-US" dirty="0"/>
              <a:t> con la </a:t>
            </a:r>
            <a:r>
              <a:rPr lang="en-US" dirty="0" err="1"/>
              <a:t>marca</a:t>
            </a:r>
            <a:r>
              <a:rPr lang="en-US" dirty="0"/>
              <a:t> es lo que </a:t>
            </a:r>
            <a:r>
              <a:rPr lang="en-US" dirty="0" err="1"/>
              <a:t>cuenta</a:t>
            </a:r>
            <a:r>
              <a:rPr lang="en-US" dirty="0"/>
              <a:t>. Una </a:t>
            </a:r>
            <a:r>
              <a:rPr lang="en-US" dirty="0" err="1"/>
              <a:t>relación</a:t>
            </a:r>
            <a:r>
              <a:rPr lang="en-US" dirty="0"/>
              <a:t> personal y </a:t>
            </a:r>
            <a:r>
              <a:rPr lang="en-US" dirty="0" err="1"/>
              <a:t>única</a:t>
            </a:r>
            <a:r>
              <a:rPr lang="en-US" dirty="0"/>
              <a:t>, individual y </a:t>
            </a:r>
            <a:r>
              <a:rPr lang="en-US" dirty="0" err="1"/>
              <a:t>nunca</a:t>
            </a:r>
            <a:r>
              <a:rPr lang="en-US" dirty="0"/>
              <a:t> </a:t>
            </a:r>
            <a:r>
              <a:rPr lang="en-US" dirty="0" err="1"/>
              <a:t>igual</a:t>
            </a:r>
            <a:r>
              <a:rPr lang="en-US" dirty="0"/>
              <a:t> a </a:t>
            </a:r>
            <a:r>
              <a:rPr lang="en-US" dirty="0" err="1"/>
              <a:t>otros</a:t>
            </a:r>
            <a:r>
              <a:rPr lang="en-US" dirty="0"/>
              <a:t>.</a:t>
            </a:r>
          </a:p>
        </p:txBody>
      </p:sp>
    </p:spTree>
    <p:extLst>
      <p:ext uri="{BB962C8B-B14F-4D97-AF65-F5344CB8AC3E}">
        <p14:creationId xmlns:p14="http://schemas.microsoft.com/office/powerpoint/2010/main" val="126365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sz="2200" b="1" dirty="0">
              <a:effectLst/>
              <a:latin typeface="Raleway"/>
              <a:ea typeface="Raleway"/>
              <a:cs typeface="Raleway"/>
              <a:sym typeface="Raleway"/>
            </a:endParaRPr>
          </a:p>
          <a:p>
            <a:endParaRPr lang="en-US" dirty="0"/>
          </a:p>
        </p:txBody>
      </p:sp>
    </p:spTree>
    <p:extLst>
      <p:ext uri="{BB962C8B-B14F-4D97-AF65-F5344CB8AC3E}">
        <p14:creationId xmlns:p14="http://schemas.microsoft.com/office/powerpoint/2010/main" val="1101742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9426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2200" b="1" dirty="0">
                <a:effectLst/>
                <a:latin typeface="Raleway"/>
                <a:ea typeface="Raleway"/>
                <a:cs typeface="Raleway"/>
                <a:sym typeface="Raleway"/>
              </a:rPr>
              <a:t>Notas: </a:t>
            </a:r>
          </a:p>
          <a:p>
            <a:endParaRPr lang="es-PR" sz="2200" b="1" dirty="0">
              <a:effectLst/>
              <a:latin typeface="Raleway"/>
              <a:ea typeface="Raleway"/>
              <a:cs typeface="Raleway"/>
              <a:sym typeface="Raleway"/>
            </a:endParaRPr>
          </a:p>
          <a:p>
            <a:r>
              <a:rPr lang="es-PR" sz="2200" dirty="0">
                <a:effectLst/>
                <a:latin typeface="Raleway"/>
                <a:ea typeface="Raleway"/>
                <a:cs typeface="Raleway"/>
                <a:sym typeface="Raleway"/>
              </a:rPr>
              <a:t>Los relacionistas profesionales son los líderes que entienden la naturaleza de la opinión pública, asesoran, y proponen programas de acción a sus clientes para logra una comunicación efectiva y mutuamente beneficiosa</a:t>
            </a:r>
            <a:endParaRPr lang="en-US" sz="2200" dirty="0">
              <a:effectLst/>
              <a:latin typeface="Raleway"/>
              <a:ea typeface="Raleway"/>
              <a:cs typeface="Raleway"/>
              <a:sym typeface="Raleway"/>
            </a:endParaRPr>
          </a:p>
          <a:p>
            <a:r>
              <a:rPr lang="es-PR" sz="2200" dirty="0">
                <a:effectLst/>
                <a:latin typeface="Raleway"/>
                <a:ea typeface="Raleway"/>
                <a:cs typeface="Raleway"/>
                <a:sym typeface="Raleway"/>
              </a:rPr>
              <a:t> </a:t>
            </a:r>
            <a:endParaRPr lang="en-US" sz="2200" dirty="0">
              <a:effectLst/>
              <a:latin typeface="Raleway"/>
              <a:ea typeface="Raleway"/>
              <a:cs typeface="Raleway"/>
              <a:sym typeface="Raleway"/>
            </a:endParaRPr>
          </a:p>
          <a:p>
            <a:r>
              <a:rPr lang="es-PR" sz="2200" dirty="0">
                <a:effectLst/>
                <a:latin typeface="Raleway"/>
                <a:ea typeface="Raleway"/>
                <a:cs typeface="Raleway"/>
                <a:sym typeface="Raleway"/>
              </a:rPr>
              <a:t>Influenciar opinión pública se logra a través de estrategias de comunicación conociendo la raíz de las opiniones, que reflejan actitudes.</a:t>
            </a:r>
            <a:endParaRPr lang="en-US" sz="2200" dirty="0">
              <a:effectLst/>
              <a:latin typeface="Raleway"/>
              <a:ea typeface="Raleway"/>
              <a:cs typeface="Raleway"/>
              <a:sym typeface="Raleway"/>
            </a:endParaRPr>
          </a:p>
          <a:p>
            <a:r>
              <a:rPr lang="es-PR" sz="2200" b="1" dirty="0">
                <a:effectLst/>
                <a:latin typeface="Raleway"/>
                <a:ea typeface="Raleway"/>
                <a:cs typeface="Raleway"/>
                <a:sym typeface="Raleway"/>
              </a:rPr>
              <a:t> </a:t>
            </a:r>
            <a:endParaRPr lang="en-US" sz="2200" dirty="0">
              <a:effectLst/>
              <a:latin typeface="Raleway"/>
              <a:ea typeface="Raleway"/>
              <a:cs typeface="Raleway"/>
              <a:sym typeface="Raleway"/>
            </a:endParaRPr>
          </a:p>
          <a:p>
            <a:pPr lvl="0"/>
            <a:r>
              <a:rPr lang="es-PR" sz="2200" dirty="0">
                <a:effectLst/>
                <a:latin typeface="Raleway"/>
                <a:ea typeface="Raleway"/>
                <a:cs typeface="Raleway"/>
                <a:sym typeface="Raleway"/>
              </a:rPr>
              <a:t>Está en la definición de nuestra profesión y del término relaciones públicas</a:t>
            </a:r>
            <a:endParaRPr lang="en-US" sz="2200" dirty="0">
              <a:effectLst/>
              <a:latin typeface="Raleway"/>
              <a:ea typeface="Raleway"/>
              <a:cs typeface="Raleway"/>
              <a:sym typeface="Raleway"/>
            </a:endParaRPr>
          </a:p>
          <a:p>
            <a:pPr lvl="0"/>
            <a:r>
              <a:rPr lang="es-PR" sz="2200" dirty="0">
                <a:effectLst/>
                <a:latin typeface="Raleway"/>
                <a:ea typeface="Raleway"/>
                <a:cs typeface="Raleway"/>
                <a:sym typeface="Raleway"/>
              </a:rPr>
              <a:t>Trabajamos con la opinión públicas desde antes, desde Edward  Bernays, padre de las relaciones p{</a:t>
            </a:r>
            <a:r>
              <a:rPr lang="es-PR" sz="2200" dirty="0" err="1">
                <a:effectLst/>
                <a:latin typeface="Raleway"/>
                <a:ea typeface="Raleway"/>
                <a:cs typeface="Raleway"/>
                <a:sym typeface="Raleway"/>
              </a:rPr>
              <a:t>ublicas</a:t>
            </a:r>
            <a:r>
              <a:rPr lang="es-PR" sz="2200" dirty="0">
                <a:effectLst/>
                <a:latin typeface="Raleway"/>
                <a:ea typeface="Raleway"/>
                <a:cs typeface="Raleway"/>
                <a:sym typeface="Raleway"/>
              </a:rPr>
              <a:t>.</a:t>
            </a:r>
            <a:endParaRPr lang="en-US" sz="2200" dirty="0">
              <a:effectLst/>
              <a:latin typeface="Raleway"/>
              <a:ea typeface="Raleway"/>
              <a:cs typeface="Raleway"/>
              <a:sym typeface="Raleway"/>
            </a:endParaRPr>
          </a:p>
          <a:p>
            <a:pPr lvl="0"/>
            <a:r>
              <a:rPr lang="es-PR" sz="2200" b="1" dirty="0">
                <a:effectLst/>
                <a:latin typeface="Raleway"/>
                <a:ea typeface="Raleway"/>
                <a:cs typeface="Raleway"/>
                <a:sym typeface="Raleway"/>
              </a:rPr>
              <a:t>La opinión pública la estudiamos y  sabemos que la forjan los medios, grupos y líderes de opinión</a:t>
            </a:r>
            <a:endParaRPr lang="en-US" sz="2200" dirty="0">
              <a:effectLst/>
              <a:latin typeface="Raleway"/>
              <a:ea typeface="Raleway"/>
              <a:cs typeface="Raleway"/>
              <a:sym typeface="Raleway"/>
            </a:endParaRPr>
          </a:p>
          <a:p>
            <a:pPr lvl="0"/>
            <a:r>
              <a:rPr lang="es-PR" sz="2200" b="1" dirty="0">
                <a:effectLst/>
                <a:latin typeface="Raleway"/>
                <a:ea typeface="Raleway"/>
                <a:cs typeface="Raleway"/>
                <a:sym typeface="Raleway"/>
              </a:rPr>
              <a:t>Y de ahí que atemperados a los  tiempos hagamos alianzas con blogueros e influenciadores  si hay oportunidades  para influenciar en la opinión pública y educar.</a:t>
            </a:r>
            <a:endParaRPr lang="en-US" sz="2200" dirty="0">
              <a:effectLst/>
              <a:latin typeface="Raleway"/>
              <a:ea typeface="Raleway"/>
              <a:cs typeface="Raleway"/>
              <a:sym typeface="Raleway"/>
            </a:endParaRPr>
          </a:p>
          <a:p>
            <a:pPr lvl="0"/>
            <a:r>
              <a:rPr lang="es-PR" sz="2200" dirty="0">
                <a:effectLst/>
                <a:latin typeface="Raleway"/>
                <a:ea typeface="Raleway"/>
                <a:cs typeface="Raleway"/>
                <a:sym typeface="Raleway"/>
              </a:rPr>
              <a:t>Influyen los medios en los comportamiento desde los tiempos de las Guerra de las Galaxias, Bernays con Marylin Monroe, pero la diferencia es que esté dentro de un plan que sea estratégico y ético, para establecer las relaciones a largo plazo y credibilidad que persigue la profesión para nuestros clientes.</a:t>
            </a:r>
            <a:endParaRPr lang="en-US" sz="2200" dirty="0">
              <a:effectLst/>
              <a:latin typeface="Raleway"/>
              <a:ea typeface="Raleway"/>
              <a:cs typeface="Raleway"/>
              <a:sym typeface="Raleway"/>
            </a:endParaRPr>
          </a:p>
          <a:p>
            <a:endParaRPr lang="es-PR" sz="2200" b="1" dirty="0">
              <a:effectLst/>
              <a:latin typeface="Raleway"/>
              <a:ea typeface="Raleway"/>
              <a:cs typeface="Raleway"/>
              <a:sym typeface="Raleway"/>
            </a:endParaRPr>
          </a:p>
          <a:p>
            <a:endParaRPr lang="en-US" dirty="0"/>
          </a:p>
        </p:txBody>
      </p:sp>
    </p:spTree>
    <p:extLst>
      <p:ext uri="{BB962C8B-B14F-4D97-AF65-F5344CB8AC3E}">
        <p14:creationId xmlns:p14="http://schemas.microsoft.com/office/powerpoint/2010/main" val="1101742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PR" sz="2400" b="1" dirty="0">
                <a:effectLst/>
                <a:latin typeface="Raleway"/>
                <a:ea typeface="Raleway"/>
                <a:cs typeface="Raleway"/>
                <a:sym typeface="Raleway"/>
              </a:rPr>
              <a:t>Va a impactar si:</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Si es compatible el ADN de la marca con los valores del </a:t>
            </a:r>
            <a:r>
              <a:rPr lang="es-PR" sz="2400" dirty="0" err="1">
                <a:effectLst/>
                <a:latin typeface="Raleway"/>
                <a:ea typeface="Raleway"/>
                <a:cs typeface="Raleway"/>
                <a:sym typeface="Raleway"/>
              </a:rPr>
              <a:t>influencer</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Sí buscamos tener ópticas diferentes y acercamientos distintos según convenga a ambos para manejar productos, marcas, eventos, personas.</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Si produce contenido mediático para empezar una difusión de valor para la marca</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Si lo que dice lleva el aporte de la credibilidad que se ha ganado (lo que no maneja la publicidad)</a:t>
            </a:r>
            <a:r>
              <a:rPr lang="es-PR" sz="2400" i="1" dirty="0">
                <a:effectLst/>
                <a:latin typeface="Raleway"/>
                <a:ea typeface="Raleway"/>
                <a:cs typeface="Raleway"/>
                <a:sym typeface="Raleway"/>
              </a:rPr>
              <a:t>.</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Porque es  muchas veces el primer contacto con el cliente final. </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Porque todo lo que exprese influirá en la percepción, sensación y valor afectivo que sus seguidores le brinden a la marca, creando así un relación de agrado o rechazo</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Si sus acciones digitales se han integrado a las estrategias de RRPP tradicional </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Si se complementa y va dirigido a los sectores que las RRPP tradicionales no puede llegar, creando de esta manera un plan de comunicación integral para la marca.</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Si forma parte de la plataforma para lanzar un producto o una nueva marca</a:t>
            </a:r>
            <a:endParaRPr lang="en-US" sz="2400" dirty="0">
              <a:effectLst/>
              <a:latin typeface="Raleway"/>
              <a:ea typeface="Raleway"/>
              <a:cs typeface="Raleway"/>
              <a:sym typeface="Raleway"/>
            </a:endParaRPr>
          </a:p>
          <a:p>
            <a:endParaRPr lang="en-US" dirty="0"/>
          </a:p>
        </p:txBody>
      </p:sp>
    </p:spTree>
    <p:extLst>
      <p:ext uri="{BB962C8B-B14F-4D97-AF65-F5344CB8AC3E}">
        <p14:creationId xmlns:p14="http://schemas.microsoft.com/office/powerpoint/2010/main" val="741092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2400" b="1" dirty="0">
                <a:effectLst/>
                <a:latin typeface="Raleway"/>
                <a:ea typeface="Raleway"/>
                <a:cs typeface="Raleway"/>
                <a:sym typeface="Raleway"/>
              </a:rPr>
              <a:t>Notas: </a:t>
            </a:r>
          </a:p>
          <a:p>
            <a:pPr lvl="0"/>
            <a:endParaRPr lang="es-ES" sz="2400" b="1" dirty="0">
              <a:effectLst/>
              <a:latin typeface="Raleway"/>
              <a:ea typeface="Raleway"/>
              <a:cs typeface="Raleway"/>
              <a:sym typeface="Raleway"/>
            </a:endParaRPr>
          </a:p>
          <a:p>
            <a:pPr lvl="0"/>
            <a:r>
              <a:rPr lang="es-ES" sz="2400" b="0" dirty="0">
                <a:effectLst/>
                <a:latin typeface="Raleway"/>
                <a:ea typeface="Raleway"/>
                <a:cs typeface="Raleway"/>
                <a:sym typeface="Raleway"/>
              </a:rPr>
              <a:t>¿</a:t>
            </a:r>
            <a:r>
              <a:rPr lang="es-ES" sz="2400" dirty="0">
                <a:effectLst/>
                <a:latin typeface="Raleway"/>
                <a:ea typeface="Raleway"/>
                <a:cs typeface="Raleway"/>
                <a:sym typeface="Raleway"/>
              </a:rPr>
              <a:t>A qué nicho particular quiere nuestra marca llega? </a:t>
            </a:r>
            <a:endParaRPr lang="en-US" sz="2400" dirty="0">
              <a:effectLst/>
              <a:latin typeface="Raleway"/>
              <a:ea typeface="Raleway"/>
              <a:cs typeface="Raleway"/>
              <a:sym typeface="Raleway"/>
            </a:endParaRPr>
          </a:p>
          <a:p>
            <a:pPr marL="342900" lvl="1" indent="-342900">
              <a:buFont typeface="Arial" panose="020B0604020202020204" pitchFamily="34" charset="0"/>
              <a:buChar char="•"/>
            </a:pPr>
            <a:r>
              <a:rPr lang="es-ES" sz="2400" dirty="0">
                <a:effectLst/>
                <a:latin typeface="Raleway"/>
                <a:ea typeface="Raleway"/>
                <a:cs typeface="Raleway"/>
                <a:sym typeface="Raleway"/>
              </a:rPr>
              <a:t>Famosos</a:t>
            </a:r>
            <a:endParaRPr lang="en-US" sz="2400" dirty="0">
              <a:effectLst/>
              <a:latin typeface="Raleway"/>
              <a:ea typeface="Raleway"/>
              <a:cs typeface="Raleway"/>
              <a:sym typeface="Raleway"/>
            </a:endParaRPr>
          </a:p>
          <a:p>
            <a:pPr marL="342900" lvl="1" indent="-342900">
              <a:buFont typeface="Arial" panose="020B0604020202020204" pitchFamily="34" charset="0"/>
              <a:buChar char="•"/>
            </a:pPr>
            <a:r>
              <a:rPr lang="es-ES" sz="2400" dirty="0">
                <a:effectLst/>
                <a:latin typeface="Raleway"/>
                <a:ea typeface="Raleway"/>
                <a:cs typeface="Raleway"/>
                <a:sym typeface="Raleway"/>
              </a:rPr>
              <a:t>Expertos de la industria y líderes de pensamiento</a:t>
            </a:r>
            <a:endParaRPr lang="en-US" sz="2400" dirty="0">
              <a:effectLst/>
              <a:latin typeface="Raleway"/>
              <a:ea typeface="Raleway"/>
              <a:cs typeface="Raleway"/>
              <a:sym typeface="Raleway"/>
            </a:endParaRPr>
          </a:p>
          <a:p>
            <a:pPr marL="342900" lvl="1" indent="-342900">
              <a:buFont typeface="Arial" panose="020B0604020202020204" pitchFamily="34" charset="0"/>
              <a:buChar char="•"/>
            </a:pPr>
            <a:r>
              <a:rPr lang="es-ES" sz="2400" dirty="0">
                <a:effectLst/>
                <a:latin typeface="Raleway"/>
                <a:ea typeface="Raleway"/>
                <a:cs typeface="Raleway"/>
                <a:sym typeface="Raleway"/>
              </a:rPr>
              <a:t>Bloggers y creadores de contenido.</a:t>
            </a:r>
            <a:endParaRPr lang="en-US" sz="2400" dirty="0">
              <a:effectLst/>
              <a:latin typeface="Raleway"/>
              <a:ea typeface="Raleway"/>
              <a:cs typeface="Raleway"/>
              <a:sym typeface="Raleway"/>
            </a:endParaRPr>
          </a:p>
          <a:p>
            <a:pPr marL="342900" lvl="1" indent="-342900">
              <a:buFont typeface="Arial" panose="020B0604020202020204" pitchFamily="34" charset="0"/>
              <a:buChar char="•"/>
            </a:pPr>
            <a:r>
              <a:rPr lang="es-ES" sz="2400" dirty="0">
                <a:effectLst/>
                <a:latin typeface="Raleway"/>
                <a:ea typeface="Raleway"/>
                <a:cs typeface="Raleway"/>
                <a:sym typeface="Raleway"/>
              </a:rPr>
              <a:t>Micro </a:t>
            </a:r>
            <a:r>
              <a:rPr lang="es-ES" sz="2400" dirty="0" err="1">
                <a:effectLst/>
                <a:latin typeface="Raleway"/>
                <a:ea typeface="Raleway"/>
                <a:cs typeface="Raleway"/>
                <a:sym typeface="Raleway"/>
              </a:rPr>
              <a:t>Influencers</a:t>
            </a:r>
            <a:endParaRPr lang="es-ES" sz="2400" dirty="0">
              <a:effectLst/>
              <a:latin typeface="Raleway"/>
              <a:ea typeface="Raleway"/>
              <a:cs typeface="Raleway"/>
              <a:sym typeface="Raleway"/>
            </a:endParaRPr>
          </a:p>
          <a:p>
            <a:r>
              <a:rPr lang="es-PR" sz="2400" dirty="0">
                <a:effectLst/>
                <a:latin typeface="Raleway"/>
                <a:ea typeface="Raleway"/>
                <a:cs typeface="Raleway"/>
                <a:sym typeface="Raleway"/>
              </a:rPr>
              <a:t>Los forjadores de opinión  pueden dividirse en 6 grupos que se manejan diferentes. ( a veces se paga y otras no)</a:t>
            </a:r>
            <a:endParaRPr lang="en-US" sz="2400" dirty="0">
              <a:effectLst/>
              <a:latin typeface="Raleway"/>
              <a:ea typeface="Raleway"/>
              <a:cs typeface="Raleway"/>
              <a:sym typeface="Raleway"/>
            </a:endParaRPr>
          </a:p>
          <a:p>
            <a:pPr lvl="0"/>
            <a:r>
              <a:rPr lang="es-PR" sz="2400" dirty="0">
                <a:effectLst/>
                <a:latin typeface="Raleway"/>
                <a:ea typeface="Raleway"/>
                <a:cs typeface="Raleway"/>
                <a:sym typeface="Raleway"/>
              </a:rPr>
              <a:t>Medios tradicionales- obvio, son los offline, impresos, revistas , TV y sus versiones online</a:t>
            </a:r>
            <a:endParaRPr lang="en-US" sz="2400" dirty="0">
              <a:effectLst/>
              <a:latin typeface="Raleway"/>
              <a:ea typeface="Raleway"/>
              <a:cs typeface="Raleway"/>
              <a:sym typeface="Raleway"/>
            </a:endParaRPr>
          </a:p>
          <a:p>
            <a:pPr lvl="0"/>
            <a:r>
              <a:rPr lang="es-PR" sz="2400" dirty="0">
                <a:effectLst/>
                <a:latin typeface="Raleway"/>
                <a:ea typeface="Raleway"/>
                <a:cs typeface="Raleway"/>
                <a:sym typeface="Raleway"/>
              </a:rPr>
              <a:t>Medios solo digitales_  estos son medios con plantilla de empleados y anunciantes. pero están online solamente. Aquí también los </a:t>
            </a:r>
            <a:r>
              <a:rPr lang="es-PR" sz="2400" dirty="0" err="1">
                <a:effectLst/>
                <a:latin typeface="Raleway"/>
                <a:ea typeface="Raleway"/>
                <a:cs typeface="Raleway"/>
                <a:sym typeface="Raleway"/>
              </a:rPr>
              <a:t>Pod</a:t>
            </a:r>
            <a:r>
              <a:rPr lang="es-PR" sz="2400" dirty="0">
                <a:effectLst/>
                <a:latin typeface="Raleway"/>
                <a:ea typeface="Raleway"/>
                <a:cs typeface="Raleway"/>
                <a:sym typeface="Raleway"/>
              </a:rPr>
              <a:t> </a:t>
            </a:r>
            <a:r>
              <a:rPr lang="es-PR" sz="2400" dirty="0" err="1">
                <a:effectLst/>
                <a:latin typeface="Raleway"/>
                <a:ea typeface="Raleway"/>
                <a:cs typeface="Raleway"/>
                <a:sym typeface="Raleway"/>
              </a:rPr>
              <a:t>casts</a:t>
            </a:r>
            <a:r>
              <a:rPr lang="es-PR" sz="2400" dirty="0">
                <a:effectLst/>
                <a:latin typeface="Raleway"/>
                <a:ea typeface="Raleway"/>
                <a:cs typeface="Raleway"/>
                <a:sym typeface="Raleway"/>
              </a:rPr>
              <a:t>  como Alzando la Voz, o La entrevista de Greta…</a:t>
            </a:r>
            <a:endParaRPr lang="en-US" sz="2400" dirty="0">
              <a:effectLst/>
              <a:latin typeface="Raleway"/>
              <a:ea typeface="Raleway"/>
              <a:cs typeface="Raleway"/>
              <a:sym typeface="Raleway"/>
            </a:endParaRPr>
          </a:p>
          <a:p>
            <a:pPr lvl="0"/>
            <a:r>
              <a:rPr lang="en-US" sz="2400" dirty="0">
                <a:effectLst/>
                <a:latin typeface="Raleway"/>
                <a:ea typeface="Raleway"/>
                <a:cs typeface="Raleway"/>
                <a:sym typeface="Raleway"/>
              </a:rPr>
              <a:t>Trade media- online y offline. </a:t>
            </a:r>
            <a:r>
              <a:rPr lang="es-PR" sz="2400" dirty="0">
                <a:effectLst/>
                <a:latin typeface="Raleway"/>
                <a:ea typeface="Raleway"/>
                <a:cs typeface="Raleway"/>
                <a:sym typeface="Raleway"/>
              </a:rPr>
              <a:t>Publicaciones especializadas  de la industria con la que esté trabajando. Aún si son competencia, importan. Es momento de hacer alianzas. Establecer relaciones personales con el contenido y intercambio de información, recursos</a:t>
            </a:r>
            <a:endParaRPr lang="en-US" sz="2400" dirty="0">
              <a:effectLst/>
              <a:latin typeface="Raleway"/>
              <a:ea typeface="Raleway"/>
              <a:cs typeface="Raleway"/>
              <a:sym typeface="Raleway"/>
            </a:endParaRPr>
          </a:p>
          <a:p>
            <a:pPr lvl="0"/>
            <a:r>
              <a:rPr lang="es-PR" sz="2400" dirty="0" err="1">
                <a:effectLst/>
                <a:latin typeface="Raleway"/>
                <a:ea typeface="Raleway"/>
                <a:cs typeface="Raleway"/>
                <a:sym typeface="Raleway"/>
              </a:rPr>
              <a:t>Bloggers</a:t>
            </a:r>
            <a:r>
              <a:rPr lang="es-PR" sz="2400" dirty="0">
                <a:effectLst/>
                <a:latin typeface="Raleway"/>
                <a:ea typeface="Raleway"/>
                <a:cs typeface="Raleway"/>
                <a:sym typeface="Raleway"/>
              </a:rPr>
              <a:t>- autores de contenido que tienen sus seguidores, contenido pagado y no pagado. Si son con varios autores, entonces es un medio digital</a:t>
            </a:r>
            <a:endParaRPr lang="en-US" sz="2400" dirty="0">
              <a:effectLst/>
              <a:latin typeface="Raleway"/>
              <a:ea typeface="Raleway"/>
              <a:cs typeface="Raleway"/>
              <a:sym typeface="Raleway"/>
            </a:endParaRPr>
          </a:p>
          <a:p>
            <a:pPr lvl="0"/>
            <a:r>
              <a:rPr lang="es-PR" sz="2400" dirty="0">
                <a:effectLst/>
                <a:latin typeface="Raleway"/>
                <a:ea typeface="Raleway"/>
                <a:cs typeface="Raleway"/>
                <a:sym typeface="Raleway"/>
              </a:rPr>
              <a:t>Influenciadores social media-famosos con muchos seguidores en Instagram, </a:t>
            </a:r>
            <a:r>
              <a:rPr lang="es-PR" sz="2400" dirty="0" err="1">
                <a:effectLst/>
                <a:latin typeface="Raleway"/>
                <a:ea typeface="Raleway"/>
                <a:cs typeface="Raleway"/>
                <a:sym typeface="Raleway"/>
              </a:rPr>
              <a:t>You</a:t>
            </a:r>
            <a:r>
              <a:rPr lang="es-PR" sz="2400" dirty="0">
                <a:effectLst/>
                <a:latin typeface="Raleway"/>
                <a:ea typeface="Raleway"/>
                <a:cs typeface="Raleway"/>
                <a:sym typeface="Raleway"/>
              </a:rPr>
              <a:t> </a:t>
            </a:r>
            <a:r>
              <a:rPr lang="es-PR" sz="2400" dirty="0" err="1">
                <a:effectLst/>
                <a:latin typeface="Raleway"/>
                <a:ea typeface="Raleway"/>
                <a:cs typeface="Raleway"/>
                <a:sym typeface="Raleway"/>
              </a:rPr>
              <a:t>tube</a:t>
            </a:r>
            <a:r>
              <a:rPr lang="es-PR" sz="2400" dirty="0">
                <a:effectLst/>
                <a:latin typeface="Raleway"/>
                <a:ea typeface="Raleway"/>
                <a:cs typeface="Raleway"/>
                <a:sym typeface="Raleway"/>
              </a:rPr>
              <a:t>, Snapchat u otras. Su seguidores creen en ellos ciegamente.</a:t>
            </a:r>
            <a:endParaRPr lang="en-US" sz="2400" dirty="0">
              <a:effectLst/>
              <a:latin typeface="Raleway"/>
              <a:ea typeface="Raleway"/>
              <a:cs typeface="Raleway"/>
              <a:sym typeface="Raleway"/>
            </a:endParaRPr>
          </a:p>
          <a:p>
            <a:pPr lvl="0"/>
            <a:r>
              <a:rPr lang="es-PR" sz="2400" dirty="0">
                <a:effectLst/>
                <a:latin typeface="Raleway"/>
                <a:ea typeface="Raleway"/>
                <a:cs typeface="Raleway"/>
                <a:sym typeface="Raleway"/>
              </a:rPr>
              <a:t>Personalidades influyentes- (</a:t>
            </a:r>
            <a:r>
              <a:rPr lang="es-PR" sz="2400" dirty="0" err="1">
                <a:effectLst/>
                <a:latin typeface="Raleway"/>
                <a:ea typeface="Raleway"/>
                <a:cs typeface="Raleway"/>
                <a:sym typeface="Raleway"/>
              </a:rPr>
              <a:t>Celebrities</a:t>
            </a:r>
            <a:r>
              <a:rPr lang="es-PR" sz="2400" dirty="0">
                <a:effectLst/>
                <a:latin typeface="Raleway"/>
                <a:ea typeface="Raleway"/>
                <a:cs typeface="Raleway"/>
                <a:sym typeface="Raleway"/>
              </a:rPr>
              <a:t>).No solo artistas, si no oradores, autores, atletas, activistas, maestros, lo imp es que lleguen a la gente</a:t>
            </a:r>
            <a:endParaRPr lang="en-US" sz="2400" dirty="0">
              <a:effectLst/>
              <a:latin typeface="Raleway"/>
              <a:ea typeface="Raleway"/>
              <a:cs typeface="Raleway"/>
              <a:sym typeface="Raleway"/>
            </a:endParaRPr>
          </a:p>
          <a:p>
            <a:pPr lvl="0"/>
            <a:r>
              <a:rPr lang="es-PR" sz="2400" dirty="0">
                <a:effectLst/>
                <a:latin typeface="Raleway"/>
                <a:ea typeface="Raleway"/>
                <a:cs typeface="Raleway"/>
                <a:sym typeface="Raleway"/>
              </a:rPr>
              <a:t>Otras organizaciones- necesitan mantener contenido  fresco innovador, útil. intercambiar información, suplidores, clientes, </a:t>
            </a:r>
            <a:r>
              <a:rPr lang="es-PR" sz="2400" dirty="0" err="1">
                <a:effectLst/>
                <a:latin typeface="Raleway"/>
                <a:ea typeface="Raleway"/>
                <a:cs typeface="Raleway"/>
                <a:sym typeface="Raleway"/>
              </a:rPr>
              <a:t>vendors</a:t>
            </a:r>
            <a:r>
              <a:rPr lang="es-PR" sz="2400" dirty="0">
                <a:effectLst/>
                <a:latin typeface="Raleway"/>
                <a:ea typeface="Raleway"/>
                <a:cs typeface="Raleway"/>
                <a:sym typeface="Raleway"/>
              </a:rPr>
              <a:t>  grupos de tu industria</a:t>
            </a:r>
            <a:endParaRPr lang="en-US" sz="2400" dirty="0">
              <a:effectLst/>
              <a:latin typeface="Raleway"/>
              <a:ea typeface="Raleway"/>
              <a:cs typeface="Raleway"/>
              <a:sym typeface="Raleway"/>
            </a:endParaRPr>
          </a:p>
          <a:p>
            <a:pPr lvl="0"/>
            <a:r>
              <a:rPr lang="es-PR" sz="2400" dirty="0">
                <a:effectLst/>
                <a:latin typeface="Raleway"/>
                <a:ea typeface="Raleway"/>
                <a:cs typeface="Raleway"/>
                <a:sym typeface="Raleway"/>
              </a:rPr>
              <a:t>Agregados-email diario con noticias. De varios autores. Reciben buen contenido y sugerencias para distribuir. Ejemplo”: Boricua Times(Twitter)</a:t>
            </a:r>
            <a:endParaRPr lang="en-US" sz="2400" dirty="0">
              <a:effectLst/>
              <a:latin typeface="Raleway"/>
              <a:ea typeface="Raleway"/>
              <a:cs typeface="Raleway"/>
              <a:sym typeface="Raleway"/>
            </a:endParaRPr>
          </a:p>
          <a:p>
            <a:pPr marL="342900" lvl="1" indent="-342900">
              <a:buFont typeface="Arial" panose="020B0604020202020204" pitchFamily="34" charset="0"/>
              <a:buChar char="•"/>
            </a:pPr>
            <a:endParaRPr lang="en-US" sz="2400" dirty="0">
              <a:effectLst/>
              <a:latin typeface="Raleway"/>
              <a:ea typeface="Raleway"/>
              <a:cs typeface="Raleway"/>
              <a:sym typeface="Raleway"/>
            </a:endParaRPr>
          </a:p>
          <a:p>
            <a:endParaRPr lang="en-US" dirty="0"/>
          </a:p>
        </p:txBody>
      </p:sp>
    </p:spTree>
    <p:extLst>
      <p:ext uri="{BB962C8B-B14F-4D97-AF65-F5344CB8AC3E}">
        <p14:creationId xmlns:p14="http://schemas.microsoft.com/office/powerpoint/2010/main" val="66216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2200" b="1" dirty="0">
                <a:effectLst/>
                <a:latin typeface="Raleway"/>
                <a:ea typeface="Raleway"/>
                <a:cs typeface="Raleway"/>
                <a:sym typeface="Raleway"/>
              </a:rPr>
              <a:t>Notas: </a:t>
            </a:r>
          </a:p>
          <a:p>
            <a:endParaRPr lang="es-PR" sz="2200" b="1" dirty="0">
              <a:effectLst/>
              <a:latin typeface="Raleway"/>
              <a:ea typeface="Raleway"/>
              <a:cs typeface="Raleway"/>
              <a:sym typeface="Raleway"/>
            </a:endParaRPr>
          </a:p>
          <a:p>
            <a:pPr marL="342900" indent="-342900">
              <a:buFont typeface="Arial" panose="020B0604020202020204" pitchFamily="34" charset="0"/>
              <a:buChar char="•"/>
            </a:pPr>
            <a:r>
              <a:rPr lang="es-ES" sz="2200" b="0" dirty="0">
                <a:effectLst/>
                <a:latin typeface="Raleway"/>
                <a:ea typeface="Raleway"/>
                <a:cs typeface="Raleway"/>
                <a:sym typeface="Raleway"/>
              </a:rPr>
              <a:t>Un influencer es un individuo que tiene el poder de afectar las decisiones de compra de otros debido a su autoridad, conocimiento, posición o relación con su audiencia.</a:t>
            </a:r>
          </a:p>
          <a:p>
            <a:endParaRPr lang="es-ES" sz="2200" b="0" dirty="0">
              <a:effectLst/>
              <a:latin typeface="Raleway"/>
              <a:ea typeface="Raleway"/>
              <a:cs typeface="Raleway"/>
              <a:sym typeface="Raleway"/>
            </a:endParaRPr>
          </a:p>
          <a:p>
            <a:pPr marL="342900" indent="-342900">
              <a:buFont typeface="Arial" panose="020B0604020202020204" pitchFamily="34" charset="0"/>
              <a:buChar char="•"/>
            </a:pPr>
            <a:r>
              <a:rPr lang="es-ES" sz="2200" b="0" dirty="0">
                <a:effectLst/>
                <a:latin typeface="Raleway"/>
                <a:ea typeface="Raleway"/>
                <a:cs typeface="Raleway"/>
                <a:sym typeface="Raleway"/>
              </a:rPr>
              <a:t>Un influenciador es un personaje que ha logrado ganar la confianza de sus seguidores en redes sociales. </a:t>
            </a:r>
          </a:p>
          <a:p>
            <a:endParaRPr lang="es-ES" sz="2200" b="0" dirty="0">
              <a:effectLst/>
              <a:latin typeface="Raleway"/>
              <a:ea typeface="Raleway"/>
              <a:cs typeface="Raleway"/>
              <a:sym typeface="Raleway"/>
            </a:endParaRPr>
          </a:p>
          <a:p>
            <a:pPr marL="342900" indent="-342900">
              <a:buFont typeface="Arial" panose="020B0604020202020204" pitchFamily="34" charset="0"/>
              <a:buChar char="•"/>
            </a:pPr>
            <a:r>
              <a:rPr lang="es-ES" sz="2200" b="0" dirty="0">
                <a:effectLst/>
                <a:latin typeface="Raleway"/>
                <a:ea typeface="Raleway"/>
                <a:cs typeface="Raleway"/>
                <a:sym typeface="Raleway"/>
              </a:rPr>
              <a:t>Es importante saber distinguir el tipo de influenciador y a qué segmento va dirigido, de esta manera concentrar todos los esfuerzos por los canales correctos para llegar al nicho adecuado. </a:t>
            </a:r>
          </a:p>
          <a:p>
            <a:endParaRPr lang="es-ES" sz="2200" b="0" dirty="0">
              <a:effectLst/>
              <a:latin typeface="Raleway"/>
              <a:ea typeface="Raleway"/>
              <a:cs typeface="Raleway"/>
              <a:sym typeface="Raleway"/>
            </a:endParaRPr>
          </a:p>
          <a:p>
            <a:pPr marL="342900" indent="-342900">
              <a:buFont typeface="Arial" panose="020B0604020202020204" pitchFamily="34" charset="0"/>
              <a:buChar char="•"/>
            </a:pPr>
            <a:r>
              <a:rPr lang="es-ES" sz="2200" b="0" dirty="0">
                <a:effectLst/>
                <a:latin typeface="Raleway"/>
                <a:ea typeface="Raleway"/>
                <a:cs typeface="Raleway"/>
                <a:sym typeface="Raleway"/>
              </a:rPr>
              <a:t>En caso de no haber seleccionado un influenciador que vaya acorde a la marca, probablemente las publicaciones no tendrán el resultado deseado.</a:t>
            </a:r>
          </a:p>
          <a:p>
            <a:endParaRPr lang="es-ES" sz="2200" b="1" dirty="0">
              <a:effectLst/>
              <a:latin typeface="Raleway"/>
              <a:ea typeface="Raleway"/>
              <a:cs typeface="Raleway"/>
              <a:sym typeface="Raleway"/>
            </a:endParaRPr>
          </a:p>
          <a:p>
            <a:endParaRPr lang="en-US" dirty="0"/>
          </a:p>
        </p:txBody>
      </p:sp>
    </p:spTree>
    <p:extLst>
      <p:ext uri="{BB962C8B-B14F-4D97-AF65-F5344CB8AC3E}">
        <p14:creationId xmlns:p14="http://schemas.microsoft.com/office/powerpoint/2010/main" val="1953749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PR" sz="2400" u="sng" dirty="0">
                <a:effectLst/>
                <a:latin typeface="Raleway"/>
                <a:ea typeface="Raleway"/>
                <a:cs typeface="Raleway"/>
                <a:sym typeface="Raleway"/>
              </a:rPr>
              <a:t>TÁCTICA  </a:t>
            </a:r>
            <a:endParaRPr lang="en-US" sz="2400" dirty="0">
              <a:effectLst/>
              <a:latin typeface="Raleway"/>
              <a:ea typeface="Raleway"/>
              <a:cs typeface="Raleway"/>
              <a:sym typeface="Raleway"/>
            </a:endParaRPr>
          </a:p>
          <a:p>
            <a:pPr lvl="0"/>
            <a:r>
              <a:rPr lang="es-PR" sz="2400" i="1" dirty="0">
                <a:effectLst/>
                <a:latin typeface="Raleway"/>
                <a:ea typeface="Raleway"/>
                <a:cs typeface="Raleway"/>
                <a:sym typeface="Raleway"/>
              </a:rPr>
              <a:t>Informar al consumidor final sobre las ventajas y beneficios de la marca de manera natural y persuadirlos a consumirlo no en base a una necesidad irreal, sino más bien por su propio bienestar tangible y comprobado. </a:t>
            </a:r>
            <a:r>
              <a:rPr lang="es-PR" sz="2400" dirty="0" err="1">
                <a:effectLst/>
                <a:latin typeface="Raleway"/>
                <a:ea typeface="Raleway"/>
                <a:cs typeface="Raleway"/>
                <a:sym typeface="Raleway"/>
              </a:rPr>
              <a:t>Awareness</a:t>
            </a:r>
            <a:r>
              <a:rPr lang="es-PR" sz="2400" dirty="0">
                <a:effectLst/>
                <a:latin typeface="Raleway"/>
                <a:ea typeface="Raleway"/>
                <a:cs typeface="Raleway"/>
                <a:sym typeface="Raleway"/>
              </a:rPr>
              <a:t>? ¿Nueva marca, nueva audiencia?</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Probar  productos y mediante publicaciones periódicas que vayan creando una relación con la marca que se vea sincera y genuina, y logre transmitir a sus seguidores su buena experiencia.</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Lograr ser </a:t>
            </a:r>
            <a:r>
              <a:rPr lang="es-PR" sz="2400" i="1" dirty="0" err="1">
                <a:effectLst/>
                <a:latin typeface="Raleway"/>
                <a:ea typeface="Raleway"/>
                <a:cs typeface="Raleway"/>
                <a:sym typeface="Raleway"/>
              </a:rPr>
              <a:t>trending</a:t>
            </a:r>
            <a:r>
              <a:rPr lang="es-PR" sz="2400" i="1" dirty="0">
                <a:effectLst/>
                <a:latin typeface="Raleway"/>
                <a:ea typeface="Raleway"/>
                <a:cs typeface="Raleway"/>
                <a:sym typeface="Raleway"/>
              </a:rPr>
              <a:t> </a:t>
            </a:r>
            <a:r>
              <a:rPr lang="es-PR" sz="2400" i="1" dirty="0" err="1">
                <a:effectLst/>
                <a:latin typeface="Raleway"/>
                <a:ea typeface="Raleway"/>
                <a:cs typeface="Raleway"/>
                <a:sym typeface="Raleway"/>
              </a:rPr>
              <a:t>topic</a:t>
            </a:r>
            <a:r>
              <a:rPr lang="es-PR" sz="2400" dirty="0">
                <a:effectLst/>
                <a:latin typeface="Raleway"/>
                <a:ea typeface="Raleway"/>
                <a:cs typeface="Raleway"/>
                <a:sym typeface="Raleway"/>
              </a:rPr>
              <a:t>.  </a:t>
            </a:r>
          </a:p>
          <a:p>
            <a:pPr lvl="1"/>
            <a:r>
              <a:rPr lang="es-PR" sz="2400" dirty="0" err="1">
                <a:effectLst/>
                <a:latin typeface="Raleway"/>
                <a:ea typeface="Raleway"/>
                <a:cs typeface="Raleway"/>
                <a:sym typeface="Raleway"/>
              </a:rPr>
              <a:t>Compatir</a:t>
            </a:r>
            <a:r>
              <a:rPr lang="es-PR" sz="2400" dirty="0">
                <a:effectLst/>
                <a:latin typeface="Raleway"/>
                <a:ea typeface="Raleway"/>
                <a:cs typeface="Raleway"/>
                <a:sym typeface="Raleway"/>
              </a:rPr>
              <a:t> el mensaje de la marca a un segmento más amplio y difundir de manera exponencial para establecer relación de confianza</a:t>
            </a:r>
            <a:endParaRPr lang="en-US" sz="2400" dirty="0">
              <a:effectLst/>
              <a:latin typeface="Raleway"/>
              <a:ea typeface="Raleway"/>
              <a:cs typeface="Raleway"/>
              <a:sym typeface="Raleway"/>
            </a:endParaRPr>
          </a:p>
          <a:p>
            <a:pPr lvl="1"/>
            <a:r>
              <a:rPr lang="es-PR" sz="2400" dirty="0">
                <a:effectLst/>
                <a:latin typeface="Raleway"/>
                <a:ea typeface="Raleway"/>
                <a:cs typeface="Raleway"/>
                <a:sym typeface="Raleway"/>
              </a:rPr>
              <a:t>Emitir comentarios que como valor agregado a la marca. Porque no solo se trata de difundir un nuevo producto, sino que a través de sus publicaciones debe compartir su experiencia, un sentimiento, una emoción. </a:t>
            </a:r>
            <a:endParaRPr lang="en-US" sz="2400" dirty="0">
              <a:effectLst/>
              <a:latin typeface="Raleway"/>
              <a:ea typeface="Raleway"/>
              <a:cs typeface="Raleway"/>
              <a:sym typeface="Raleway"/>
            </a:endParaRPr>
          </a:p>
          <a:p>
            <a:endParaRPr lang="en-US" b="1" dirty="0"/>
          </a:p>
        </p:txBody>
      </p:sp>
      <p:sp>
        <p:nvSpPr>
          <p:cNvPr id="4" name="Slide Number Placeholder 3"/>
          <p:cNvSpPr>
            <a:spLocks noGrp="1"/>
          </p:cNvSpPr>
          <p:nvPr>
            <p:ph type="sldNum" sz="quarter" idx="10"/>
          </p:nvPr>
        </p:nvSpPr>
        <p:spPr/>
        <p:txBody>
          <a:bodyPr/>
          <a:lstStyle/>
          <a:p>
            <a:fld id="{0C936486-6481-4517-93D6-377984602E0D}" type="slidenum">
              <a:rPr lang="ru-RU" smtClean="0"/>
              <a:t>8</a:t>
            </a:fld>
            <a:endParaRPr lang="ru-RU"/>
          </a:p>
        </p:txBody>
      </p:sp>
    </p:spTree>
    <p:extLst>
      <p:ext uri="{BB962C8B-B14F-4D97-AF65-F5344CB8AC3E}">
        <p14:creationId xmlns:p14="http://schemas.microsoft.com/office/powerpoint/2010/main" val="2920545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dirty="0"/>
              <a:t>Ejemplo de lo que NO debe hacerse. Esto fue real, muy posados y la presencia del producto muy artificial.</a:t>
            </a:r>
            <a:endParaRPr lang="en-US" dirty="0"/>
          </a:p>
        </p:txBody>
      </p:sp>
    </p:spTree>
    <p:extLst>
      <p:ext uri="{BB962C8B-B14F-4D97-AF65-F5344CB8AC3E}">
        <p14:creationId xmlns:p14="http://schemas.microsoft.com/office/powerpoint/2010/main" val="2765456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dirty="0"/>
              <a:t>No solo las </a:t>
            </a:r>
            <a:r>
              <a:rPr lang="es-PR" dirty="0" err="1"/>
              <a:t>im</a:t>
            </a:r>
            <a:r>
              <a:rPr lang="es-PR" dirty="0"/>
              <a:t>{</a:t>
            </a:r>
            <a:r>
              <a:rPr lang="es-PR" dirty="0" err="1"/>
              <a:t>agenes</a:t>
            </a:r>
            <a:r>
              <a:rPr lang="es-PR" dirty="0"/>
              <a:t> fueron muy forzadas y poco </a:t>
            </a:r>
            <a:r>
              <a:rPr lang="es-PR" dirty="0" err="1"/>
              <a:t>cre</a:t>
            </a:r>
            <a:r>
              <a:rPr lang="es-PR" dirty="0"/>
              <a:t>{</a:t>
            </a:r>
            <a:r>
              <a:rPr lang="es-PR" dirty="0" err="1"/>
              <a:t>ibles</a:t>
            </a:r>
            <a:r>
              <a:rPr lang="es-PR" dirty="0"/>
              <a:t>, si no que los textos de estos post son fatales, exagerados, paternalistas. Muy parecido uno de otro, se ve le montaje, cuando son diferentes influenciadores.</a:t>
            </a:r>
            <a:endParaRPr lang="en-US" dirty="0"/>
          </a:p>
        </p:txBody>
      </p:sp>
    </p:spTree>
    <p:extLst>
      <p:ext uri="{BB962C8B-B14F-4D97-AF65-F5344CB8AC3E}">
        <p14:creationId xmlns:p14="http://schemas.microsoft.com/office/powerpoint/2010/main" val="50316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rative slide (1)">
    <p:spTree>
      <p:nvGrpSpPr>
        <p:cNvPr id="1" name=""/>
        <p:cNvGrpSpPr/>
        <p:nvPr/>
      </p:nvGrpSpPr>
      <p:grpSpPr>
        <a:xfrm>
          <a:off x="0" y="0"/>
          <a:ext cx="0" cy="0"/>
          <a:chOff x="0" y="0"/>
          <a:chExt cx="0" cy="0"/>
        </a:xfrm>
      </p:grpSpPr>
      <p:sp>
        <p:nvSpPr>
          <p:cNvPr id="23" name="www.yourwebsite.com"/>
          <p:cNvSpPr>
            <a:spLocks noGrp="1"/>
          </p:cNvSpPr>
          <p:nvPr>
            <p:ph type="body" sz="quarter" idx="14"/>
          </p:nvPr>
        </p:nvSpPr>
        <p:spPr>
          <a:xfrm>
            <a:off x="20032703" y="12590388"/>
            <a:ext cx="3497752" cy="471924"/>
          </a:xfrm>
          <a:prstGeom prst="rect">
            <a:avLst/>
          </a:prstGeom>
        </p:spPr>
        <p:txBody>
          <a:bodyPr wrap="none">
            <a:spAutoFit/>
          </a:bodyPr>
          <a:lstStyle>
            <a:lvl1pPr marL="0" indent="0" algn="r">
              <a:lnSpc>
                <a:spcPct val="100000"/>
              </a:lnSpc>
              <a:spcBef>
                <a:spcPts val="0"/>
              </a:spcBef>
              <a:buSzTx/>
              <a:buNone/>
              <a:defRPr sz="2400" b="1" spc="0">
                <a:solidFill>
                  <a:srgbClr val="A1A1A3"/>
                </a:solidFill>
                <a:latin typeface="Raleway"/>
                <a:ea typeface="Raleway"/>
                <a:cs typeface="Raleway"/>
                <a:sym typeface="Raleway"/>
              </a:defRPr>
            </a:lvl1pPr>
          </a:lstStyle>
          <a:p>
            <a:r>
              <a:rPr dirty="0"/>
              <a:t>www.yourwebsite.com</a:t>
            </a:r>
          </a:p>
        </p:txBody>
      </p:sp>
      <p:sp>
        <p:nvSpPr>
          <p:cNvPr id="22" name="Picture Placeholder 10"/>
          <p:cNvSpPr>
            <a:spLocks noGrp="1"/>
          </p:cNvSpPr>
          <p:nvPr>
            <p:ph type="pic" sz="quarter" idx="20"/>
          </p:nvPr>
        </p:nvSpPr>
        <p:spPr>
          <a:xfrm>
            <a:off x="2286008" y="9877714"/>
            <a:ext cx="5068096" cy="5852288"/>
          </a:xfrm>
          <a:custGeom>
            <a:avLst/>
            <a:gdLst>
              <a:gd name="connsiteX0" fmla="*/ 0 w 4351338"/>
              <a:gd name="connsiteY0" fmla="*/ 2463800 h 4927600"/>
              <a:gd name="connsiteX1" fmla="*/ 1087835 w 4351338"/>
              <a:gd name="connsiteY1" fmla="*/ 1 h 4927600"/>
              <a:gd name="connsiteX2" fmla="*/ 3263504 w 4351338"/>
              <a:gd name="connsiteY2" fmla="*/ 1 h 4927600"/>
              <a:gd name="connsiteX3" fmla="*/ 4351338 w 4351338"/>
              <a:gd name="connsiteY3" fmla="*/ 2463800 h 4927600"/>
              <a:gd name="connsiteX4" fmla="*/ 3263504 w 4351338"/>
              <a:gd name="connsiteY4" fmla="*/ 4927599 h 4927600"/>
              <a:gd name="connsiteX5" fmla="*/ 1087835 w 4351338"/>
              <a:gd name="connsiteY5" fmla="*/ 4927599 h 4927600"/>
              <a:gd name="connsiteX6" fmla="*/ 0 w 4351338"/>
              <a:gd name="connsiteY6" fmla="*/ 2463800 h 4927600"/>
              <a:gd name="connsiteX0" fmla="*/ 0 w 4351338"/>
              <a:gd name="connsiteY0" fmla="*/ 2475830 h 4939629"/>
              <a:gd name="connsiteX1" fmla="*/ 2122551 w 4351338"/>
              <a:gd name="connsiteY1" fmla="*/ 0 h 4939629"/>
              <a:gd name="connsiteX2" fmla="*/ 3263504 w 4351338"/>
              <a:gd name="connsiteY2" fmla="*/ 12031 h 4939629"/>
              <a:gd name="connsiteX3" fmla="*/ 4351338 w 4351338"/>
              <a:gd name="connsiteY3" fmla="*/ 2475830 h 4939629"/>
              <a:gd name="connsiteX4" fmla="*/ 3263504 w 4351338"/>
              <a:gd name="connsiteY4" fmla="*/ 4939629 h 4939629"/>
              <a:gd name="connsiteX5" fmla="*/ 1087835 w 4351338"/>
              <a:gd name="connsiteY5" fmla="*/ 4939629 h 4939629"/>
              <a:gd name="connsiteX6" fmla="*/ 0 w 4351338"/>
              <a:gd name="connsiteY6" fmla="*/ 2475830 h 4939629"/>
              <a:gd name="connsiteX0" fmla="*/ 0 w 4291180"/>
              <a:gd name="connsiteY0" fmla="*/ 2475830 h 4939629"/>
              <a:gd name="connsiteX1" fmla="*/ 2122551 w 4291180"/>
              <a:gd name="connsiteY1" fmla="*/ 0 h 4939629"/>
              <a:gd name="connsiteX2" fmla="*/ 3263504 w 4291180"/>
              <a:gd name="connsiteY2" fmla="*/ 12031 h 4939629"/>
              <a:gd name="connsiteX3" fmla="*/ 4291180 w 4291180"/>
              <a:gd name="connsiteY3" fmla="*/ 1236577 h 4939629"/>
              <a:gd name="connsiteX4" fmla="*/ 3263504 w 4291180"/>
              <a:gd name="connsiteY4" fmla="*/ 4939629 h 4939629"/>
              <a:gd name="connsiteX5" fmla="*/ 1087835 w 4291180"/>
              <a:gd name="connsiteY5" fmla="*/ 4939629 h 4939629"/>
              <a:gd name="connsiteX6" fmla="*/ 0 w 4291180"/>
              <a:gd name="connsiteY6" fmla="*/ 2475830 h 4939629"/>
              <a:gd name="connsiteX0" fmla="*/ 0 w 4243053"/>
              <a:gd name="connsiteY0" fmla="*/ 1236578 h 4939629"/>
              <a:gd name="connsiteX1" fmla="*/ 2074424 w 4243053"/>
              <a:gd name="connsiteY1" fmla="*/ 0 h 4939629"/>
              <a:gd name="connsiteX2" fmla="*/ 3215377 w 4243053"/>
              <a:gd name="connsiteY2" fmla="*/ 12031 h 4939629"/>
              <a:gd name="connsiteX3" fmla="*/ 4243053 w 4243053"/>
              <a:gd name="connsiteY3" fmla="*/ 1236577 h 4939629"/>
              <a:gd name="connsiteX4" fmla="*/ 3215377 w 4243053"/>
              <a:gd name="connsiteY4" fmla="*/ 4939629 h 4939629"/>
              <a:gd name="connsiteX5" fmla="*/ 1039708 w 4243053"/>
              <a:gd name="connsiteY5" fmla="*/ 4939629 h 4939629"/>
              <a:gd name="connsiteX6" fmla="*/ 0 w 4243053"/>
              <a:gd name="connsiteY6" fmla="*/ 1236578 h 4939629"/>
              <a:gd name="connsiteX0" fmla="*/ 0 w 4243053"/>
              <a:gd name="connsiteY0" fmla="*/ 1236578 h 4939629"/>
              <a:gd name="connsiteX1" fmla="*/ 2074424 w 4243053"/>
              <a:gd name="connsiteY1" fmla="*/ 0 h 4939629"/>
              <a:gd name="connsiteX2" fmla="*/ 3215377 w 4243053"/>
              <a:gd name="connsiteY2" fmla="*/ 12031 h 4939629"/>
              <a:gd name="connsiteX3" fmla="*/ 4243053 w 4243053"/>
              <a:gd name="connsiteY3" fmla="*/ 1236577 h 4939629"/>
              <a:gd name="connsiteX4" fmla="*/ 3215377 w 4243053"/>
              <a:gd name="connsiteY4" fmla="*/ 4939629 h 4939629"/>
              <a:gd name="connsiteX5" fmla="*/ 4993 w 4243053"/>
              <a:gd name="connsiteY5" fmla="*/ 3712408 h 4939629"/>
              <a:gd name="connsiteX6" fmla="*/ 0 w 4243053"/>
              <a:gd name="connsiteY6" fmla="*/ 1236578 h 4939629"/>
              <a:gd name="connsiteX0" fmla="*/ 0 w 4243053"/>
              <a:gd name="connsiteY0" fmla="*/ 1236578 h 4927597"/>
              <a:gd name="connsiteX1" fmla="*/ 2074424 w 4243053"/>
              <a:gd name="connsiteY1" fmla="*/ 0 h 4927597"/>
              <a:gd name="connsiteX2" fmla="*/ 3215377 w 4243053"/>
              <a:gd name="connsiteY2" fmla="*/ 12031 h 4927597"/>
              <a:gd name="connsiteX3" fmla="*/ 4243053 w 4243053"/>
              <a:gd name="connsiteY3" fmla="*/ 1236577 h 4927597"/>
              <a:gd name="connsiteX4" fmla="*/ 2144567 w 4243053"/>
              <a:gd name="connsiteY4" fmla="*/ 4927597 h 4927597"/>
              <a:gd name="connsiteX5" fmla="*/ 4993 w 4243053"/>
              <a:gd name="connsiteY5" fmla="*/ 3712408 h 4927597"/>
              <a:gd name="connsiteX6" fmla="*/ 0 w 4243053"/>
              <a:gd name="connsiteY6" fmla="*/ 1236578 h 4927597"/>
              <a:gd name="connsiteX0" fmla="*/ 0 w 4255085"/>
              <a:gd name="connsiteY0" fmla="*/ 1236578 h 4927597"/>
              <a:gd name="connsiteX1" fmla="*/ 2074424 w 4255085"/>
              <a:gd name="connsiteY1" fmla="*/ 0 h 4927597"/>
              <a:gd name="connsiteX2" fmla="*/ 3215377 w 4255085"/>
              <a:gd name="connsiteY2" fmla="*/ 12031 h 4927597"/>
              <a:gd name="connsiteX3" fmla="*/ 4255085 w 4255085"/>
              <a:gd name="connsiteY3" fmla="*/ 3703051 h 4927597"/>
              <a:gd name="connsiteX4" fmla="*/ 2144567 w 4255085"/>
              <a:gd name="connsiteY4" fmla="*/ 4927597 h 4927597"/>
              <a:gd name="connsiteX5" fmla="*/ 4993 w 4255085"/>
              <a:gd name="connsiteY5" fmla="*/ 3712408 h 4927597"/>
              <a:gd name="connsiteX6" fmla="*/ 0 w 4255085"/>
              <a:gd name="connsiteY6" fmla="*/ 1236578 h 4927597"/>
              <a:gd name="connsiteX0" fmla="*/ 0 w 4255085"/>
              <a:gd name="connsiteY0" fmla="*/ 1236578 h 4927597"/>
              <a:gd name="connsiteX1" fmla="*/ 2074424 w 4255085"/>
              <a:gd name="connsiteY1" fmla="*/ 0 h 4927597"/>
              <a:gd name="connsiteX2" fmla="*/ 4238062 w 4255085"/>
              <a:gd name="connsiteY2" fmla="*/ 1227220 h 4927597"/>
              <a:gd name="connsiteX3" fmla="*/ 4255085 w 4255085"/>
              <a:gd name="connsiteY3" fmla="*/ 3703051 h 4927597"/>
              <a:gd name="connsiteX4" fmla="*/ 2144567 w 4255085"/>
              <a:gd name="connsiteY4" fmla="*/ 4927597 h 4927597"/>
              <a:gd name="connsiteX5" fmla="*/ 4993 w 4255085"/>
              <a:gd name="connsiteY5" fmla="*/ 3712408 h 4927597"/>
              <a:gd name="connsiteX6" fmla="*/ 0 w 4255085"/>
              <a:gd name="connsiteY6" fmla="*/ 1236578 h 4927597"/>
              <a:gd name="connsiteX0" fmla="*/ 0 w 4255085"/>
              <a:gd name="connsiteY0" fmla="*/ 1219216 h 4910235"/>
              <a:gd name="connsiteX1" fmla="*/ 2114936 w 4255085"/>
              <a:gd name="connsiteY1" fmla="*/ 0 h 4910235"/>
              <a:gd name="connsiteX2" fmla="*/ 4238062 w 4255085"/>
              <a:gd name="connsiteY2" fmla="*/ 1209858 h 4910235"/>
              <a:gd name="connsiteX3" fmla="*/ 4255085 w 4255085"/>
              <a:gd name="connsiteY3" fmla="*/ 3685689 h 4910235"/>
              <a:gd name="connsiteX4" fmla="*/ 2144567 w 4255085"/>
              <a:gd name="connsiteY4" fmla="*/ 4910235 h 4910235"/>
              <a:gd name="connsiteX5" fmla="*/ 4993 w 4255085"/>
              <a:gd name="connsiteY5" fmla="*/ 3695046 h 4910235"/>
              <a:gd name="connsiteX6" fmla="*/ 0 w 4255085"/>
              <a:gd name="connsiteY6" fmla="*/ 1219216 h 4910235"/>
              <a:gd name="connsiteX0" fmla="*/ 0 w 4261211"/>
              <a:gd name="connsiteY0" fmla="*/ 1219216 h 4910235"/>
              <a:gd name="connsiteX1" fmla="*/ 2114936 w 4261211"/>
              <a:gd name="connsiteY1" fmla="*/ 0 h 4910235"/>
              <a:gd name="connsiteX2" fmla="*/ 4261211 w 4261211"/>
              <a:gd name="connsiteY2" fmla="*/ 1221433 h 4910235"/>
              <a:gd name="connsiteX3" fmla="*/ 4255085 w 4261211"/>
              <a:gd name="connsiteY3" fmla="*/ 3685689 h 4910235"/>
              <a:gd name="connsiteX4" fmla="*/ 2144567 w 4261211"/>
              <a:gd name="connsiteY4" fmla="*/ 4910235 h 4910235"/>
              <a:gd name="connsiteX5" fmla="*/ 4993 w 4261211"/>
              <a:gd name="connsiteY5" fmla="*/ 3695046 h 4910235"/>
              <a:gd name="connsiteX6" fmla="*/ 0 w 4261211"/>
              <a:gd name="connsiteY6" fmla="*/ 1219216 h 4910235"/>
              <a:gd name="connsiteX0" fmla="*/ 0 w 4266998"/>
              <a:gd name="connsiteY0" fmla="*/ 1219216 h 4910235"/>
              <a:gd name="connsiteX1" fmla="*/ 2120723 w 4266998"/>
              <a:gd name="connsiteY1" fmla="*/ 0 h 4910235"/>
              <a:gd name="connsiteX2" fmla="*/ 4266998 w 4266998"/>
              <a:gd name="connsiteY2" fmla="*/ 1221433 h 4910235"/>
              <a:gd name="connsiteX3" fmla="*/ 4260872 w 4266998"/>
              <a:gd name="connsiteY3" fmla="*/ 3685689 h 4910235"/>
              <a:gd name="connsiteX4" fmla="*/ 2150354 w 4266998"/>
              <a:gd name="connsiteY4" fmla="*/ 4910235 h 4910235"/>
              <a:gd name="connsiteX5" fmla="*/ 10780 w 4266998"/>
              <a:gd name="connsiteY5" fmla="*/ 3695046 h 4910235"/>
              <a:gd name="connsiteX6" fmla="*/ 0 w 4266998"/>
              <a:gd name="connsiteY6" fmla="*/ 1219216 h 4910235"/>
              <a:gd name="connsiteX0" fmla="*/ 1198 w 4268196"/>
              <a:gd name="connsiteY0" fmla="*/ 1219216 h 4910235"/>
              <a:gd name="connsiteX1" fmla="*/ 2121921 w 4268196"/>
              <a:gd name="connsiteY1" fmla="*/ 0 h 4910235"/>
              <a:gd name="connsiteX2" fmla="*/ 4268196 w 4268196"/>
              <a:gd name="connsiteY2" fmla="*/ 1221433 h 4910235"/>
              <a:gd name="connsiteX3" fmla="*/ 4262070 w 4268196"/>
              <a:gd name="connsiteY3" fmla="*/ 3685689 h 4910235"/>
              <a:gd name="connsiteX4" fmla="*/ 2151552 w 4268196"/>
              <a:gd name="connsiteY4" fmla="*/ 4910235 h 4910235"/>
              <a:gd name="connsiteX5" fmla="*/ 403 w 4268196"/>
              <a:gd name="connsiteY5" fmla="*/ 3689259 h 4910235"/>
              <a:gd name="connsiteX6" fmla="*/ 1198 w 4268196"/>
              <a:gd name="connsiteY6" fmla="*/ 1219216 h 4910235"/>
              <a:gd name="connsiteX0" fmla="*/ 1198 w 4268196"/>
              <a:gd name="connsiteY0" fmla="*/ 1219216 h 4921810"/>
              <a:gd name="connsiteX1" fmla="*/ 2121921 w 4268196"/>
              <a:gd name="connsiteY1" fmla="*/ 0 h 4921810"/>
              <a:gd name="connsiteX2" fmla="*/ 4268196 w 4268196"/>
              <a:gd name="connsiteY2" fmla="*/ 1221433 h 4921810"/>
              <a:gd name="connsiteX3" fmla="*/ 4262070 w 4268196"/>
              <a:gd name="connsiteY3" fmla="*/ 3685689 h 4921810"/>
              <a:gd name="connsiteX4" fmla="*/ 2134190 w 4268196"/>
              <a:gd name="connsiteY4" fmla="*/ 4921810 h 4921810"/>
              <a:gd name="connsiteX5" fmla="*/ 403 w 4268196"/>
              <a:gd name="connsiteY5" fmla="*/ 3689259 h 4921810"/>
              <a:gd name="connsiteX6" fmla="*/ 1198 w 4268196"/>
              <a:gd name="connsiteY6" fmla="*/ 1219216 h 492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8196" h="4921810">
                <a:moveTo>
                  <a:pt x="1198" y="1219216"/>
                </a:moveTo>
                <a:lnTo>
                  <a:pt x="2121921" y="0"/>
                </a:lnTo>
                <a:lnTo>
                  <a:pt x="4268196" y="1221433"/>
                </a:lnTo>
                <a:lnTo>
                  <a:pt x="4262070" y="3685689"/>
                </a:lnTo>
                <a:lnTo>
                  <a:pt x="2134190" y="4921810"/>
                </a:lnTo>
                <a:lnTo>
                  <a:pt x="403" y="3689259"/>
                </a:lnTo>
                <a:cubicBezTo>
                  <a:pt x="-1261" y="2863982"/>
                  <a:pt x="2862" y="2044493"/>
                  <a:pt x="1198" y="1219216"/>
                </a:cubicBezTo>
                <a:close/>
              </a:path>
            </a:pathLst>
          </a:custGeom>
          <a:ln w="12700">
            <a:miter lim="400000"/>
          </a:ln>
          <a:extLst>
            <a:ext uri="{C572A759-6A51-4108-AA02-DFA0A04FC94B}">
              <ma14:wrappingTextBoxFlag xmlns:ma14="http://schemas.microsoft.com/office/mac/drawingml/2011/main" xmlns="" val="1"/>
            </a:ext>
          </a:extLst>
        </p:spPr>
        <p:txBody>
          <a:bodyPr/>
          <a:lstStyle/>
          <a:p>
            <a:endParaRPr lang="en-US"/>
          </a:p>
        </p:txBody>
      </p:sp>
      <p:sp>
        <p:nvSpPr>
          <p:cNvPr id="19" name="Picture Placeholder 10"/>
          <p:cNvSpPr>
            <a:spLocks noGrp="1"/>
          </p:cNvSpPr>
          <p:nvPr>
            <p:ph type="pic" sz="quarter" idx="11"/>
          </p:nvPr>
        </p:nvSpPr>
        <p:spPr>
          <a:xfrm>
            <a:off x="-2235535" y="-5021864"/>
            <a:ext cx="10185795" cy="11761600"/>
          </a:xfrm>
          <a:custGeom>
            <a:avLst/>
            <a:gdLst>
              <a:gd name="connsiteX0" fmla="*/ 0 w 4351338"/>
              <a:gd name="connsiteY0" fmla="*/ 2463800 h 4927600"/>
              <a:gd name="connsiteX1" fmla="*/ 1087835 w 4351338"/>
              <a:gd name="connsiteY1" fmla="*/ 1 h 4927600"/>
              <a:gd name="connsiteX2" fmla="*/ 3263504 w 4351338"/>
              <a:gd name="connsiteY2" fmla="*/ 1 h 4927600"/>
              <a:gd name="connsiteX3" fmla="*/ 4351338 w 4351338"/>
              <a:gd name="connsiteY3" fmla="*/ 2463800 h 4927600"/>
              <a:gd name="connsiteX4" fmla="*/ 3263504 w 4351338"/>
              <a:gd name="connsiteY4" fmla="*/ 4927599 h 4927600"/>
              <a:gd name="connsiteX5" fmla="*/ 1087835 w 4351338"/>
              <a:gd name="connsiteY5" fmla="*/ 4927599 h 4927600"/>
              <a:gd name="connsiteX6" fmla="*/ 0 w 4351338"/>
              <a:gd name="connsiteY6" fmla="*/ 2463800 h 4927600"/>
              <a:gd name="connsiteX0" fmla="*/ 0 w 4351338"/>
              <a:gd name="connsiteY0" fmla="*/ 2475830 h 4939629"/>
              <a:gd name="connsiteX1" fmla="*/ 2122551 w 4351338"/>
              <a:gd name="connsiteY1" fmla="*/ 0 h 4939629"/>
              <a:gd name="connsiteX2" fmla="*/ 3263504 w 4351338"/>
              <a:gd name="connsiteY2" fmla="*/ 12031 h 4939629"/>
              <a:gd name="connsiteX3" fmla="*/ 4351338 w 4351338"/>
              <a:gd name="connsiteY3" fmla="*/ 2475830 h 4939629"/>
              <a:gd name="connsiteX4" fmla="*/ 3263504 w 4351338"/>
              <a:gd name="connsiteY4" fmla="*/ 4939629 h 4939629"/>
              <a:gd name="connsiteX5" fmla="*/ 1087835 w 4351338"/>
              <a:gd name="connsiteY5" fmla="*/ 4939629 h 4939629"/>
              <a:gd name="connsiteX6" fmla="*/ 0 w 4351338"/>
              <a:gd name="connsiteY6" fmla="*/ 2475830 h 4939629"/>
              <a:gd name="connsiteX0" fmla="*/ 0 w 4291180"/>
              <a:gd name="connsiteY0" fmla="*/ 2475830 h 4939629"/>
              <a:gd name="connsiteX1" fmla="*/ 2122551 w 4291180"/>
              <a:gd name="connsiteY1" fmla="*/ 0 h 4939629"/>
              <a:gd name="connsiteX2" fmla="*/ 3263504 w 4291180"/>
              <a:gd name="connsiteY2" fmla="*/ 12031 h 4939629"/>
              <a:gd name="connsiteX3" fmla="*/ 4291180 w 4291180"/>
              <a:gd name="connsiteY3" fmla="*/ 1236577 h 4939629"/>
              <a:gd name="connsiteX4" fmla="*/ 3263504 w 4291180"/>
              <a:gd name="connsiteY4" fmla="*/ 4939629 h 4939629"/>
              <a:gd name="connsiteX5" fmla="*/ 1087835 w 4291180"/>
              <a:gd name="connsiteY5" fmla="*/ 4939629 h 4939629"/>
              <a:gd name="connsiteX6" fmla="*/ 0 w 4291180"/>
              <a:gd name="connsiteY6" fmla="*/ 2475830 h 4939629"/>
              <a:gd name="connsiteX0" fmla="*/ 0 w 4243053"/>
              <a:gd name="connsiteY0" fmla="*/ 1236578 h 4939629"/>
              <a:gd name="connsiteX1" fmla="*/ 2074424 w 4243053"/>
              <a:gd name="connsiteY1" fmla="*/ 0 h 4939629"/>
              <a:gd name="connsiteX2" fmla="*/ 3215377 w 4243053"/>
              <a:gd name="connsiteY2" fmla="*/ 12031 h 4939629"/>
              <a:gd name="connsiteX3" fmla="*/ 4243053 w 4243053"/>
              <a:gd name="connsiteY3" fmla="*/ 1236577 h 4939629"/>
              <a:gd name="connsiteX4" fmla="*/ 3215377 w 4243053"/>
              <a:gd name="connsiteY4" fmla="*/ 4939629 h 4939629"/>
              <a:gd name="connsiteX5" fmla="*/ 1039708 w 4243053"/>
              <a:gd name="connsiteY5" fmla="*/ 4939629 h 4939629"/>
              <a:gd name="connsiteX6" fmla="*/ 0 w 4243053"/>
              <a:gd name="connsiteY6" fmla="*/ 1236578 h 4939629"/>
              <a:gd name="connsiteX0" fmla="*/ 0 w 4243053"/>
              <a:gd name="connsiteY0" fmla="*/ 1236578 h 4939629"/>
              <a:gd name="connsiteX1" fmla="*/ 2074424 w 4243053"/>
              <a:gd name="connsiteY1" fmla="*/ 0 h 4939629"/>
              <a:gd name="connsiteX2" fmla="*/ 3215377 w 4243053"/>
              <a:gd name="connsiteY2" fmla="*/ 12031 h 4939629"/>
              <a:gd name="connsiteX3" fmla="*/ 4243053 w 4243053"/>
              <a:gd name="connsiteY3" fmla="*/ 1236577 h 4939629"/>
              <a:gd name="connsiteX4" fmla="*/ 3215377 w 4243053"/>
              <a:gd name="connsiteY4" fmla="*/ 4939629 h 4939629"/>
              <a:gd name="connsiteX5" fmla="*/ 4993 w 4243053"/>
              <a:gd name="connsiteY5" fmla="*/ 3712408 h 4939629"/>
              <a:gd name="connsiteX6" fmla="*/ 0 w 4243053"/>
              <a:gd name="connsiteY6" fmla="*/ 1236578 h 4939629"/>
              <a:gd name="connsiteX0" fmla="*/ 0 w 4243053"/>
              <a:gd name="connsiteY0" fmla="*/ 1236578 h 4927597"/>
              <a:gd name="connsiteX1" fmla="*/ 2074424 w 4243053"/>
              <a:gd name="connsiteY1" fmla="*/ 0 h 4927597"/>
              <a:gd name="connsiteX2" fmla="*/ 3215377 w 4243053"/>
              <a:gd name="connsiteY2" fmla="*/ 12031 h 4927597"/>
              <a:gd name="connsiteX3" fmla="*/ 4243053 w 4243053"/>
              <a:gd name="connsiteY3" fmla="*/ 1236577 h 4927597"/>
              <a:gd name="connsiteX4" fmla="*/ 2144567 w 4243053"/>
              <a:gd name="connsiteY4" fmla="*/ 4927597 h 4927597"/>
              <a:gd name="connsiteX5" fmla="*/ 4993 w 4243053"/>
              <a:gd name="connsiteY5" fmla="*/ 3712408 h 4927597"/>
              <a:gd name="connsiteX6" fmla="*/ 0 w 4243053"/>
              <a:gd name="connsiteY6" fmla="*/ 1236578 h 4927597"/>
              <a:gd name="connsiteX0" fmla="*/ 0 w 4255085"/>
              <a:gd name="connsiteY0" fmla="*/ 1236578 h 4927597"/>
              <a:gd name="connsiteX1" fmla="*/ 2074424 w 4255085"/>
              <a:gd name="connsiteY1" fmla="*/ 0 h 4927597"/>
              <a:gd name="connsiteX2" fmla="*/ 3215377 w 4255085"/>
              <a:gd name="connsiteY2" fmla="*/ 12031 h 4927597"/>
              <a:gd name="connsiteX3" fmla="*/ 4255085 w 4255085"/>
              <a:gd name="connsiteY3" fmla="*/ 3703051 h 4927597"/>
              <a:gd name="connsiteX4" fmla="*/ 2144567 w 4255085"/>
              <a:gd name="connsiteY4" fmla="*/ 4927597 h 4927597"/>
              <a:gd name="connsiteX5" fmla="*/ 4993 w 4255085"/>
              <a:gd name="connsiteY5" fmla="*/ 3712408 h 4927597"/>
              <a:gd name="connsiteX6" fmla="*/ 0 w 4255085"/>
              <a:gd name="connsiteY6" fmla="*/ 1236578 h 4927597"/>
              <a:gd name="connsiteX0" fmla="*/ 0 w 4255085"/>
              <a:gd name="connsiteY0" fmla="*/ 1236578 h 4927597"/>
              <a:gd name="connsiteX1" fmla="*/ 2074424 w 4255085"/>
              <a:gd name="connsiteY1" fmla="*/ 0 h 4927597"/>
              <a:gd name="connsiteX2" fmla="*/ 4238062 w 4255085"/>
              <a:gd name="connsiteY2" fmla="*/ 1227220 h 4927597"/>
              <a:gd name="connsiteX3" fmla="*/ 4255085 w 4255085"/>
              <a:gd name="connsiteY3" fmla="*/ 3703051 h 4927597"/>
              <a:gd name="connsiteX4" fmla="*/ 2144567 w 4255085"/>
              <a:gd name="connsiteY4" fmla="*/ 4927597 h 4927597"/>
              <a:gd name="connsiteX5" fmla="*/ 4993 w 4255085"/>
              <a:gd name="connsiteY5" fmla="*/ 3712408 h 4927597"/>
              <a:gd name="connsiteX6" fmla="*/ 0 w 4255085"/>
              <a:gd name="connsiteY6" fmla="*/ 1236578 h 4927597"/>
              <a:gd name="connsiteX0" fmla="*/ 0 w 4255085"/>
              <a:gd name="connsiteY0" fmla="*/ 1219216 h 4910235"/>
              <a:gd name="connsiteX1" fmla="*/ 2114936 w 4255085"/>
              <a:gd name="connsiteY1" fmla="*/ 0 h 4910235"/>
              <a:gd name="connsiteX2" fmla="*/ 4238062 w 4255085"/>
              <a:gd name="connsiteY2" fmla="*/ 1209858 h 4910235"/>
              <a:gd name="connsiteX3" fmla="*/ 4255085 w 4255085"/>
              <a:gd name="connsiteY3" fmla="*/ 3685689 h 4910235"/>
              <a:gd name="connsiteX4" fmla="*/ 2144567 w 4255085"/>
              <a:gd name="connsiteY4" fmla="*/ 4910235 h 4910235"/>
              <a:gd name="connsiteX5" fmla="*/ 4993 w 4255085"/>
              <a:gd name="connsiteY5" fmla="*/ 3695046 h 4910235"/>
              <a:gd name="connsiteX6" fmla="*/ 0 w 4255085"/>
              <a:gd name="connsiteY6" fmla="*/ 1219216 h 4910235"/>
              <a:gd name="connsiteX0" fmla="*/ 0 w 4261211"/>
              <a:gd name="connsiteY0" fmla="*/ 1219216 h 4910235"/>
              <a:gd name="connsiteX1" fmla="*/ 2114936 w 4261211"/>
              <a:gd name="connsiteY1" fmla="*/ 0 h 4910235"/>
              <a:gd name="connsiteX2" fmla="*/ 4261211 w 4261211"/>
              <a:gd name="connsiteY2" fmla="*/ 1221433 h 4910235"/>
              <a:gd name="connsiteX3" fmla="*/ 4255085 w 4261211"/>
              <a:gd name="connsiteY3" fmla="*/ 3685689 h 4910235"/>
              <a:gd name="connsiteX4" fmla="*/ 2144567 w 4261211"/>
              <a:gd name="connsiteY4" fmla="*/ 4910235 h 4910235"/>
              <a:gd name="connsiteX5" fmla="*/ 4993 w 4261211"/>
              <a:gd name="connsiteY5" fmla="*/ 3695046 h 4910235"/>
              <a:gd name="connsiteX6" fmla="*/ 0 w 4261211"/>
              <a:gd name="connsiteY6" fmla="*/ 1219216 h 4910235"/>
              <a:gd name="connsiteX0" fmla="*/ 0 w 4266998"/>
              <a:gd name="connsiteY0" fmla="*/ 1219216 h 4910235"/>
              <a:gd name="connsiteX1" fmla="*/ 2120723 w 4266998"/>
              <a:gd name="connsiteY1" fmla="*/ 0 h 4910235"/>
              <a:gd name="connsiteX2" fmla="*/ 4266998 w 4266998"/>
              <a:gd name="connsiteY2" fmla="*/ 1221433 h 4910235"/>
              <a:gd name="connsiteX3" fmla="*/ 4260872 w 4266998"/>
              <a:gd name="connsiteY3" fmla="*/ 3685689 h 4910235"/>
              <a:gd name="connsiteX4" fmla="*/ 2150354 w 4266998"/>
              <a:gd name="connsiteY4" fmla="*/ 4910235 h 4910235"/>
              <a:gd name="connsiteX5" fmla="*/ 10780 w 4266998"/>
              <a:gd name="connsiteY5" fmla="*/ 3695046 h 4910235"/>
              <a:gd name="connsiteX6" fmla="*/ 0 w 4266998"/>
              <a:gd name="connsiteY6" fmla="*/ 1219216 h 4910235"/>
              <a:gd name="connsiteX0" fmla="*/ 1198 w 4268196"/>
              <a:gd name="connsiteY0" fmla="*/ 1219216 h 4910235"/>
              <a:gd name="connsiteX1" fmla="*/ 2121921 w 4268196"/>
              <a:gd name="connsiteY1" fmla="*/ 0 h 4910235"/>
              <a:gd name="connsiteX2" fmla="*/ 4268196 w 4268196"/>
              <a:gd name="connsiteY2" fmla="*/ 1221433 h 4910235"/>
              <a:gd name="connsiteX3" fmla="*/ 4262070 w 4268196"/>
              <a:gd name="connsiteY3" fmla="*/ 3685689 h 4910235"/>
              <a:gd name="connsiteX4" fmla="*/ 2151552 w 4268196"/>
              <a:gd name="connsiteY4" fmla="*/ 4910235 h 4910235"/>
              <a:gd name="connsiteX5" fmla="*/ 403 w 4268196"/>
              <a:gd name="connsiteY5" fmla="*/ 3689259 h 4910235"/>
              <a:gd name="connsiteX6" fmla="*/ 1198 w 4268196"/>
              <a:gd name="connsiteY6" fmla="*/ 1219216 h 4910235"/>
              <a:gd name="connsiteX0" fmla="*/ 1198 w 4268196"/>
              <a:gd name="connsiteY0" fmla="*/ 1219216 h 4921810"/>
              <a:gd name="connsiteX1" fmla="*/ 2121921 w 4268196"/>
              <a:gd name="connsiteY1" fmla="*/ 0 h 4921810"/>
              <a:gd name="connsiteX2" fmla="*/ 4268196 w 4268196"/>
              <a:gd name="connsiteY2" fmla="*/ 1221433 h 4921810"/>
              <a:gd name="connsiteX3" fmla="*/ 4262070 w 4268196"/>
              <a:gd name="connsiteY3" fmla="*/ 3685689 h 4921810"/>
              <a:gd name="connsiteX4" fmla="*/ 2134190 w 4268196"/>
              <a:gd name="connsiteY4" fmla="*/ 4921810 h 4921810"/>
              <a:gd name="connsiteX5" fmla="*/ 403 w 4268196"/>
              <a:gd name="connsiteY5" fmla="*/ 3689259 h 4921810"/>
              <a:gd name="connsiteX6" fmla="*/ 1198 w 4268196"/>
              <a:gd name="connsiteY6" fmla="*/ 1219216 h 492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8196" h="4921810">
                <a:moveTo>
                  <a:pt x="1198" y="1219216"/>
                </a:moveTo>
                <a:lnTo>
                  <a:pt x="2121921" y="0"/>
                </a:lnTo>
                <a:lnTo>
                  <a:pt x="4268196" y="1221433"/>
                </a:lnTo>
                <a:lnTo>
                  <a:pt x="4262070" y="3685689"/>
                </a:lnTo>
                <a:lnTo>
                  <a:pt x="2134190" y="4921810"/>
                </a:lnTo>
                <a:lnTo>
                  <a:pt x="403" y="3689259"/>
                </a:lnTo>
                <a:cubicBezTo>
                  <a:pt x="-1261" y="2863982"/>
                  <a:pt x="2862" y="2044493"/>
                  <a:pt x="1198" y="1219216"/>
                </a:cubicBezTo>
                <a:close/>
              </a:path>
            </a:pathLst>
          </a:custGeom>
          <a:ln w="12700">
            <a:miter lim="400000"/>
          </a:ln>
          <a:extLst>
            <a:ext uri="{C572A759-6A51-4108-AA02-DFA0A04FC94B}">
              <ma14:wrappingTextBoxFlag xmlns:ma14="http://schemas.microsoft.com/office/mac/drawingml/2011/main" xmlns="" val="1"/>
            </a:ext>
          </a:extLst>
        </p:spPr>
        <p:txBody>
          <a:bodyPr/>
          <a:lstStyle/>
          <a:p>
            <a:endParaRPr lang="en-US"/>
          </a:p>
        </p:txBody>
      </p:sp>
      <p:sp>
        <p:nvSpPr>
          <p:cNvPr id="12" name="Shape"/>
          <p:cNvSpPr/>
          <p:nvPr userDrawn="1"/>
        </p:nvSpPr>
        <p:spPr>
          <a:xfrm>
            <a:off x="11938717" y="-9326049"/>
            <a:ext cx="12285424" cy="141859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sp>
        <p:nvSpPr>
          <p:cNvPr id="13" name="Polygon"/>
          <p:cNvSpPr/>
          <p:nvPr userDrawn="1"/>
        </p:nvSpPr>
        <p:spPr>
          <a:xfrm>
            <a:off x="13694080" y="1921751"/>
            <a:ext cx="1402992" cy="16200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w="25400">
            <a:solidFill>
              <a:srgbClr val="EDF0F3"/>
            </a:solidFill>
            <a:miter lim="400000"/>
          </a:ln>
        </p:spPr>
        <p:txBody>
          <a:bodyPr lIns="50800" tIns="50800" rIns="50800" bIns="50800" anchor="ctr"/>
          <a:lstStyle/>
          <a:p>
            <a:pPr>
              <a:defRPr sz="3200">
                <a:solidFill>
                  <a:srgbClr val="FFFFFF"/>
                </a:solidFill>
              </a:defRPr>
            </a:pPr>
            <a:endParaRPr sz="3200"/>
          </a:p>
        </p:txBody>
      </p:sp>
      <p:sp>
        <p:nvSpPr>
          <p:cNvPr id="158" name="Title Text"/>
          <p:cNvSpPr>
            <a:spLocks noGrp="1"/>
          </p:cNvSpPr>
          <p:nvPr>
            <p:ph type="title"/>
          </p:nvPr>
        </p:nvSpPr>
        <p:spPr>
          <a:xfrm>
            <a:off x="8032454" y="4921939"/>
            <a:ext cx="8319093" cy="1371602"/>
          </a:xfrm>
          <a:prstGeom prst="rect">
            <a:avLst/>
          </a:prstGeom>
        </p:spPr>
        <p:txBody>
          <a:bodyPr anchor="t"/>
          <a:lstStyle>
            <a:lvl1pPr algn="ctr">
              <a:defRPr sz="7501" b="1">
                <a:latin typeface="Raleway"/>
                <a:ea typeface="Raleway"/>
                <a:cs typeface="Raleway"/>
                <a:sym typeface="Raleway"/>
              </a:defRPr>
            </a:lvl1pPr>
          </a:lstStyle>
          <a:p>
            <a:r>
              <a:t>Title Text</a:t>
            </a:r>
          </a:p>
        </p:txBody>
      </p:sp>
      <p:sp>
        <p:nvSpPr>
          <p:cNvPr id="159" name="Body Level One…"/>
          <p:cNvSpPr>
            <a:spLocks noGrp="1"/>
          </p:cNvSpPr>
          <p:nvPr>
            <p:ph type="body" sz="quarter" idx="1"/>
          </p:nvPr>
        </p:nvSpPr>
        <p:spPr>
          <a:xfrm>
            <a:off x="8032454" y="7449576"/>
            <a:ext cx="8319093" cy="3049284"/>
          </a:xfrm>
          <a:prstGeom prst="rect">
            <a:avLst/>
          </a:prstGeom>
        </p:spPr>
        <p:txBody>
          <a:bodyPr anchor="t">
            <a:noAutofit/>
          </a:bodyPr>
          <a:lstStyle>
            <a:lvl1pPr marL="0" indent="0" algn="ctr">
              <a:spcBef>
                <a:spcPts val="0"/>
              </a:spcBef>
              <a:buSzTx/>
              <a:buNone/>
            </a:lvl1pPr>
            <a:lvl2pPr marL="0" indent="228603" algn="ctr">
              <a:spcBef>
                <a:spcPts val="0"/>
              </a:spcBef>
              <a:buSzTx/>
              <a:buNone/>
            </a:lvl2pPr>
            <a:lvl3pPr marL="0" indent="457206" algn="ctr">
              <a:spcBef>
                <a:spcPts val="0"/>
              </a:spcBef>
              <a:buSzTx/>
              <a:buNone/>
            </a:lvl3pPr>
            <a:lvl4pPr marL="0" indent="685809" algn="ctr">
              <a:spcBef>
                <a:spcPts val="0"/>
              </a:spcBef>
              <a:buSzTx/>
              <a:buNone/>
            </a:lvl4pPr>
            <a:lvl5pPr marL="0" indent="914411"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60" name="IRIS"/>
          <p:cNvSpPr>
            <a:spLocks noGrp="1"/>
          </p:cNvSpPr>
          <p:nvPr>
            <p:ph type="body" sz="quarter" idx="13"/>
          </p:nvPr>
        </p:nvSpPr>
        <p:spPr>
          <a:xfrm>
            <a:off x="11832930" y="12552525"/>
            <a:ext cx="718145" cy="502702"/>
          </a:xfrm>
          <a:prstGeom prst="rect">
            <a:avLst/>
          </a:prstGeom>
        </p:spPr>
        <p:txBody>
          <a:bodyPr wrap="none">
            <a:spAutoFit/>
          </a:bodyPr>
          <a:lstStyle>
            <a:lvl1pPr marL="0" indent="0" algn="ctr">
              <a:lnSpc>
                <a:spcPct val="100000"/>
              </a:lnSpc>
              <a:spcBef>
                <a:spcPts val="0"/>
              </a:spcBef>
              <a:buSzTx/>
              <a:buNone/>
              <a:defRPr sz="2600" b="1" spc="0">
                <a:solidFill>
                  <a:srgbClr val="44474F"/>
                </a:solidFill>
                <a:latin typeface="Raleway"/>
                <a:ea typeface="Raleway"/>
                <a:cs typeface="Raleway"/>
                <a:sym typeface="Raleway"/>
              </a:defRPr>
            </a:lvl1pPr>
          </a:lstStyle>
          <a:p>
            <a:r>
              <a:t>IRIS</a:t>
            </a:r>
          </a:p>
        </p:txBody>
      </p:sp>
      <p:sp>
        <p:nvSpPr>
          <p:cNvPr id="164" name="Your short description for slide"/>
          <p:cNvSpPr>
            <a:spLocks noGrp="1"/>
          </p:cNvSpPr>
          <p:nvPr>
            <p:ph type="body" sz="quarter" idx="17"/>
          </p:nvPr>
        </p:nvSpPr>
        <p:spPr>
          <a:xfrm>
            <a:off x="9143890" y="6150879"/>
            <a:ext cx="6096220" cy="644279"/>
          </a:xfrm>
          <a:prstGeom prst="rect">
            <a:avLst/>
          </a:prstGeom>
        </p:spPr>
        <p:txBody>
          <a:bodyPr wrap="none">
            <a:spAutoFit/>
          </a:bodyPr>
          <a:lstStyle>
            <a:lvl1pPr marL="0" indent="0" algn="ctr">
              <a:lnSpc>
                <a:spcPct val="110000"/>
              </a:lnSpc>
              <a:spcBef>
                <a:spcPts val="0"/>
              </a:spcBef>
              <a:buSzTx/>
              <a:buNone/>
              <a:defRPr sz="3200" spc="0">
                <a:solidFill>
                  <a:srgbClr val="7E8080"/>
                </a:solidFill>
                <a:latin typeface="Raleway SemiBold"/>
                <a:ea typeface="Raleway SemiBold"/>
                <a:cs typeface="Raleway SemiBold"/>
                <a:sym typeface="Raleway SemiBold"/>
              </a:defRPr>
            </a:lvl1pPr>
          </a:lstStyle>
          <a:p>
            <a:r>
              <a:t>Your short description for slide</a:t>
            </a:r>
          </a:p>
        </p:txBody>
      </p:sp>
      <p:sp>
        <p:nvSpPr>
          <p:cNvPr id="166" name="Slide Number"/>
          <p:cNvSpPr>
            <a:spLocks noGrp="1"/>
          </p:cNvSpPr>
          <p:nvPr>
            <p:ph type="sldNum" sz="quarter" idx="2"/>
          </p:nvPr>
        </p:nvSpPr>
        <p:spPr>
          <a:xfrm>
            <a:off x="14151131" y="2509519"/>
            <a:ext cx="460061" cy="456663"/>
          </a:xfrm>
          <a:prstGeom prst="rect">
            <a:avLst/>
          </a:prstGeom>
        </p:spPr>
        <p:txBody>
          <a:bodyPr/>
          <a:lstStyle/>
          <a:p>
            <a:fld id="{86CB4B4D-7CA3-9044-876B-883B54F8677D}" type="slidenum">
              <a:t>‹#›</a:t>
            </a:fld>
            <a:endParaRPr/>
          </a:p>
        </p:txBody>
      </p:sp>
      <p:sp>
        <p:nvSpPr>
          <p:cNvPr id="14" name="Shape"/>
          <p:cNvSpPr/>
          <p:nvPr userDrawn="1"/>
        </p:nvSpPr>
        <p:spPr>
          <a:xfrm>
            <a:off x="-4953300" y="6087214"/>
            <a:ext cx="9773357" cy="112853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sp>
        <p:nvSpPr>
          <p:cNvPr id="20" name="Picture Placeholder 10"/>
          <p:cNvSpPr>
            <a:spLocks noGrp="1"/>
          </p:cNvSpPr>
          <p:nvPr>
            <p:ph type="pic" sz="quarter" idx="18"/>
          </p:nvPr>
        </p:nvSpPr>
        <p:spPr>
          <a:xfrm>
            <a:off x="20840896" y="-663848"/>
            <a:ext cx="5068096" cy="5852288"/>
          </a:xfrm>
          <a:custGeom>
            <a:avLst/>
            <a:gdLst>
              <a:gd name="connsiteX0" fmla="*/ 0 w 4351338"/>
              <a:gd name="connsiteY0" fmla="*/ 2463800 h 4927600"/>
              <a:gd name="connsiteX1" fmla="*/ 1087835 w 4351338"/>
              <a:gd name="connsiteY1" fmla="*/ 1 h 4927600"/>
              <a:gd name="connsiteX2" fmla="*/ 3263504 w 4351338"/>
              <a:gd name="connsiteY2" fmla="*/ 1 h 4927600"/>
              <a:gd name="connsiteX3" fmla="*/ 4351338 w 4351338"/>
              <a:gd name="connsiteY3" fmla="*/ 2463800 h 4927600"/>
              <a:gd name="connsiteX4" fmla="*/ 3263504 w 4351338"/>
              <a:gd name="connsiteY4" fmla="*/ 4927599 h 4927600"/>
              <a:gd name="connsiteX5" fmla="*/ 1087835 w 4351338"/>
              <a:gd name="connsiteY5" fmla="*/ 4927599 h 4927600"/>
              <a:gd name="connsiteX6" fmla="*/ 0 w 4351338"/>
              <a:gd name="connsiteY6" fmla="*/ 2463800 h 4927600"/>
              <a:gd name="connsiteX0" fmla="*/ 0 w 4351338"/>
              <a:gd name="connsiteY0" fmla="*/ 2475830 h 4939629"/>
              <a:gd name="connsiteX1" fmla="*/ 2122551 w 4351338"/>
              <a:gd name="connsiteY1" fmla="*/ 0 h 4939629"/>
              <a:gd name="connsiteX2" fmla="*/ 3263504 w 4351338"/>
              <a:gd name="connsiteY2" fmla="*/ 12031 h 4939629"/>
              <a:gd name="connsiteX3" fmla="*/ 4351338 w 4351338"/>
              <a:gd name="connsiteY3" fmla="*/ 2475830 h 4939629"/>
              <a:gd name="connsiteX4" fmla="*/ 3263504 w 4351338"/>
              <a:gd name="connsiteY4" fmla="*/ 4939629 h 4939629"/>
              <a:gd name="connsiteX5" fmla="*/ 1087835 w 4351338"/>
              <a:gd name="connsiteY5" fmla="*/ 4939629 h 4939629"/>
              <a:gd name="connsiteX6" fmla="*/ 0 w 4351338"/>
              <a:gd name="connsiteY6" fmla="*/ 2475830 h 4939629"/>
              <a:gd name="connsiteX0" fmla="*/ 0 w 4291180"/>
              <a:gd name="connsiteY0" fmla="*/ 2475830 h 4939629"/>
              <a:gd name="connsiteX1" fmla="*/ 2122551 w 4291180"/>
              <a:gd name="connsiteY1" fmla="*/ 0 h 4939629"/>
              <a:gd name="connsiteX2" fmla="*/ 3263504 w 4291180"/>
              <a:gd name="connsiteY2" fmla="*/ 12031 h 4939629"/>
              <a:gd name="connsiteX3" fmla="*/ 4291180 w 4291180"/>
              <a:gd name="connsiteY3" fmla="*/ 1236577 h 4939629"/>
              <a:gd name="connsiteX4" fmla="*/ 3263504 w 4291180"/>
              <a:gd name="connsiteY4" fmla="*/ 4939629 h 4939629"/>
              <a:gd name="connsiteX5" fmla="*/ 1087835 w 4291180"/>
              <a:gd name="connsiteY5" fmla="*/ 4939629 h 4939629"/>
              <a:gd name="connsiteX6" fmla="*/ 0 w 4291180"/>
              <a:gd name="connsiteY6" fmla="*/ 2475830 h 4939629"/>
              <a:gd name="connsiteX0" fmla="*/ 0 w 4243053"/>
              <a:gd name="connsiteY0" fmla="*/ 1236578 h 4939629"/>
              <a:gd name="connsiteX1" fmla="*/ 2074424 w 4243053"/>
              <a:gd name="connsiteY1" fmla="*/ 0 h 4939629"/>
              <a:gd name="connsiteX2" fmla="*/ 3215377 w 4243053"/>
              <a:gd name="connsiteY2" fmla="*/ 12031 h 4939629"/>
              <a:gd name="connsiteX3" fmla="*/ 4243053 w 4243053"/>
              <a:gd name="connsiteY3" fmla="*/ 1236577 h 4939629"/>
              <a:gd name="connsiteX4" fmla="*/ 3215377 w 4243053"/>
              <a:gd name="connsiteY4" fmla="*/ 4939629 h 4939629"/>
              <a:gd name="connsiteX5" fmla="*/ 1039708 w 4243053"/>
              <a:gd name="connsiteY5" fmla="*/ 4939629 h 4939629"/>
              <a:gd name="connsiteX6" fmla="*/ 0 w 4243053"/>
              <a:gd name="connsiteY6" fmla="*/ 1236578 h 4939629"/>
              <a:gd name="connsiteX0" fmla="*/ 0 w 4243053"/>
              <a:gd name="connsiteY0" fmla="*/ 1236578 h 4939629"/>
              <a:gd name="connsiteX1" fmla="*/ 2074424 w 4243053"/>
              <a:gd name="connsiteY1" fmla="*/ 0 h 4939629"/>
              <a:gd name="connsiteX2" fmla="*/ 3215377 w 4243053"/>
              <a:gd name="connsiteY2" fmla="*/ 12031 h 4939629"/>
              <a:gd name="connsiteX3" fmla="*/ 4243053 w 4243053"/>
              <a:gd name="connsiteY3" fmla="*/ 1236577 h 4939629"/>
              <a:gd name="connsiteX4" fmla="*/ 3215377 w 4243053"/>
              <a:gd name="connsiteY4" fmla="*/ 4939629 h 4939629"/>
              <a:gd name="connsiteX5" fmla="*/ 4993 w 4243053"/>
              <a:gd name="connsiteY5" fmla="*/ 3712408 h 4939629"/>
              <a:gd name="connsiteX6" fmla="*/ 0 w 4243053"/>
              <a:gd name="connsiteY6" fmla="*/ 1236578 h 4939629"/>
              <a:gd name="connsiteX0" fmla="*/ 0 w 4243053"/>
              <a:gd name="connsiteY0" fmla="*/ 1236578 h 4927597"/>
              <a:gd name="connsiteX1" fmla="*/ 2074424 w 4243053"/>
              <a:gd name="connsiteY1" fmla="*/ 0 h 4927597"/>
              <a:gd name="connsiteX2" fmla="*/ 3215377 w 4243053"/>
              <a:gd name="connsiteY2" fmla="*/ 12031 h 4927597"/>
              <a:gd name="connsiteX3" fmla="*/ 4243053 w 4243053"/>
              <a:gd name="connsiteY3" fmla="*/ 1236577 h 4927597"/>
              <a:gd name="connsiteX4" fmla="*/ 2144567 w 4243053"/>
              <a:gd name="connsiteY4" fmla="*/ 4927597 h 4927597"/>
              <a:gd name="connsiteX5" fmla="*/ 4993 w 4243053"/>
              <a:gd name="connsiteY5" fmla="*/ 3712408 h 4927597"/>
              <a:gd name="connsiteX6" fmla="*/ 0 w 4243053"/>
              <a:gd name="connsiteY6" fmla="*/ 1236578 h 4927597"/>
              <a:gd name="connsiteX0" fmla="*/ 0 w 4255085"/>
              <a:gd name="connsiteY0" fmla="*/ 1236578 h 4927597"/>
              <a:gd name="connsiteX1" fmla="*/ 2074424 w 4255085"/>
              <a:gd name="connsiteY1" fmla="*/ 0 h 4927597"/>
              <a:gd name="connsiteX2" fmla="*/ 3215377 w 4255085"/>
              <a:gd name="connsiteY2" fmla="*/ 12031 h 4927597"/>
              <a:gd name="connsiteX3" fmla="*/ 4255085 w 4255085"/>
              <a:gd name="connsiteY3" fmla="*/ 3703051 h 4927597"/>
              <a:gd name="connsiteX4" fmla="*/ 2144567 w 4255085"/>
              <a:gd name="connsiteY4" fmla="*/ 4927597 h 4927597"/>
              <a:gd name="connsiteX5" fmla="*/ 4993 w 4255085"/>
              <a:gd name="connsiteY5" fmla="*/ 3712408 h 4927597"/>
              <a:gd name="connsiteX6" fmla="*/ 0 w 4255085"/>
              <a:gd name="connsiteY6" fmla="*/ 1236578 h 4927597"/>
              <a:gd name="connsiteX0" fmla="*/ 0 w 4255085"/>
              <a:gd name="connsiteY0" fmla="*/ 1236578 h 4927597"/>
              <a:gd name="connsiteX1" fmla="*/ 2074424 w 4255085"/>
              <a:gd name="connsiteY1" fmla="*/ 0 h 4927597"/>
              <a:gd name="connsiteX2" fmla="*/ 4238062 w 4255085"/>
              <a:gd name="connsiteY2" fmla="*/ 1227220 h 4927597"/>
              <a:gd name="connsiteX3" fmla="*/ 4255085 w 4255085"/>
              <a:gd name="connsiteY3" fmla="*/ 3703051 h 4927597"/>
              <a:gd name="connsiteX4" fmla="*/ 2144567 w 4255085"/>
              <a:gd name="connsiteY4" fmla="*/ 4927597 h 4927597"/>
              <a:gd name="connsiteX5" fmla="*/ 4993 w 4255085"/>
              <a:gd name="connsiteY5" fmla="*/ 3712408 h 4927597"/>
              <a:gd name="connsiteX6" fmla="*/ 0 w 4255085"/>
              <a:gd name="connsiteY6" fmla="*/ 1236578 h 4927597"/>
              <a:gd name="connsiteX0" fmla="*/ 0 w 4255085"/>
              <a:gd name="connsiteY0" fmla="*/ 1219216 h 4910235"/>
              <a:gd name="connsiteX1" fmla="*/ 2114936 w 4255085"/>
              <a:gd name="connsiteY1" fmla="*/ 0 h 4910235"/>
              <a:gd name="connsiteX2" fmla="*/ 4238062 w 4255085"/>
              <a:gd name="connsiteY2" fmla="*/ 1209858 h 4910235"/>
              <a:gd name="connsiteX3" fmla="*/ 4255085 w 4255085"/>
              <a:gd name="connsiteY3" fmla="*/ 3685689 h 4910235"/>
              <a:gd name="connsiteX4" fmla="*/ 2144567 w 4255085"/>
              <a:gd name="connsiteY4" fmla="*/ 4910235 h 4910235"/>
              <a:gd name="connsiteX5" fmla="*/ 4993 w 4255085"/>
              <a:gd name="connsiteY5" fmla="*/ 3695046 h 4910235"/>
              <a:gd name="connsiteX6" fmla="*/ 0 w 4255085"/>
              <a:gd name="connsiteY6" fmla="*/ 1219216 h 4910235"/>
              <a:gd name="connsiteX0" fmla="*/ 0 w 4261211"/>
              <a:gd name="connsiteY0" fmla="*/ 1219216 h 4910235"/>
              <a:gd name="connsiteX1" fmla="*/ 2114936 w 4261211"/>
              <a:gd name="connsiteY1" fmla="*/ 0 h 4910235"/>
              <a:gd name="connsiteX2" fmla="*/ 4261211 w 4261211"/>
              <a:gd name="connsiteY2" fmla="*/ 1221433 h 4910235"/>
              <a:gd name="connsiteX3" fmla="*/ 4255085 w 4261211"/>
              <a:gd name="connsiteY3" fmla="*/ 3685689 h 4910235"/>
              <a:gd name="connsiteX4" fmla="*/ 2144567 w 4261211"/>
              <a:gd name="connsiteY4" fmla="*/ 4910235 h 4910235"/>
              <a:gd name="connsiteX5" fmla="*/ 4993 w 4261211"/>
              <a:gd name="connsiteY5" fmla="*/ 3695046 h 4910235"/>
              <a:gd name="connsiteX6" fmla="*/ 0 w 4261211"/>
              <a:gd name="connsiteY6" fmla="*/ 1219216 h 4910235"/>
              <a:gd name="connsiteX0" fmla="*/ 0 w 4266998"/>
              <a:gd name="connsiteY0" fmla="*/ 1219216 h 4910235"/>
              <a:gd name="connsiteX1" fmla="*/ 2120723 w 4266998"/>
              <a:gd name="connsiteY1" fmla="*/ 0 h 4910235"/>
              <a:gd name="connsiteX2" fmla="*/ 4266998 w 4266998"/>
              <a:gd name="connsiteY2" fmla="*/ 1221433 h 4910235"/>
              <a:gd name="connsiteX3" fmla="*/ 4260872 w 4266998"/>
              <a:gd name="connsiteY3" fmla="*/ 3685689 h 4910235"/>
              <a:gd name="connsiteX4" fmla="*/ 2150354 w 4266998"/>
              <a:gd name="connsiteY4" fmla="*/ 4910235 h 4910235"/>
              <a:gd name="connsiteX5" fmla="*/ 10780 w 4266998"/>
              <a:gd name="connsiteY5" fmla="*/ 3695046 h 4910235"/>
              <a:gd name="connsiteX6" fmla="*/ 0 w 4266998"/>
              <a:gd name="connsiteY6" fmla="*/ 1219216 h 4910235"/>
              <a:gd name="connsiteX0" fmla="*/ 1198 w 4268196"/>
              <a:gd name="connsiteY0" fmla="*/ 1219216 h 4910235"/>
              <a:gd name="connsiteX1" fmla="*/ 2121921 w 4268196"/>
              <a:gd name="connsiteY1" fmla="*/ 0 h 4910235"/>
              <a:gd name="connsiteX2" fmla="*/ 4268196 w 4268196"/>
              <a:gd name="connsiteY2" fmla="*/ 1221433 h 4910235"/>
              <a:gd name="connsiteX3" fmla="*/ 4262070 w 4268196"/>
              <a:gd name="connsiteY3" fmla="*/ 3685689 h 4910235"/>
              <a:gd name="connsiteX4" fmla="*/ 2151552 w 4268196"/>
              <a:gd name="connsiteY4" fmla="*/ 4910235 h 4910235"/>
              <a:gd name="connsiteX5" fmla="*/ 403 w 4268196"/>
              <a:gd name="connsiteY5" fmla="*/ 3689259 h 4910235"/>
              <a:gd name="connsiteX6" fmla="*/ 1198 w 4268196"/>
              <a:gd name="connsiteY6" fmla="*/ 1219216 h 4910235"/>
              <a:gd name="connsiteX0" fmla="*/ 1198 w 4268196"/>
              <a:gd name="connsiteY0" fmla="*/ 1219216 h 4921810"/>
              <a:gd name="connsiteX1" fmla="*/ 2121921 w 4268196"/>
              <a:gd name="connsiteY1" fmla="*/ 0 h 4921810"/>
              <a:gd name="connsiteX2" fmla="*/ 4268196 w 4268196"/>
              <a:gd name="connsiteY2" fmla="*/ 1221433 h 4921810"/>
              <a:gd name="connsiteX3" fmla="*/ 4262070 w 4268196"/>
              <a:gd name="connsiteY3" fmla="*/ 3685689 h 4921810"/>
              <a:gd name="connsiteX4" fmla="*/ 2134190 w 4268196"/>
              <a:gd name="connsiteY4" fmla="*/ 4921810 h 4921810"/>
              <a:gd name="connsiteX5" fmla="*/ 403 w 4268196"/>
              <a:gd name="connsiteY5" fmla="*/ 3689259 h 4921810"/>
              <a:gd name="connsiteX6" fmla="*/ 1198 w 4268196"/>
              <a:gd name="connsiteY6" fmla="*/ 1219216 h 492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8196" h="4921810">
                <a:moveTo>
                  <a:pt x="1198" y="1219216"/>
                </a:moveTo>
                <a:lnTo>
                  <a:pt x="2121921" y="0"/>
                </a:lnTo>
                <a:lnTo>
                  <a:pt x="4268196" y="1221433"/>
                </a:lnTo>
                <a:lnTo>
                  <a:pt x="4262070" y="3685689"/>
                </a:lnTo>
                <a:lnTo>
                  <a:pt x="2134190" y="4921810"/>
                </a:lnTo>
                <a:lnTo>
                  <a:pt x="403" y="3689259"/>
                </a:lnTo>
                <a:cubicBezTo>
                  <a:pt x="-1261" y="2863982"/>
                  <a:pt x="2862" y="2044493"/>
                  <a:pt x="1198" y="1219216"/>
                </a:cubicBezTo>
                <a:close/>
              </a:path>
            </a:pathLst>
          </a:custGeom>
          <a:ln w="12700">
            <a:miter lim="400000"/>
          </a:ln>
          <a:extLst>
            <a:ext uri="{C572A759-6A51-4108-AA02-DFA0A04FC94B}">
              <ma14:wrappingTextBoxFlag xmlns:ma14="http://schemas.microsoft.com/office/mac/drawingml/2011/main" xmlns="" val="1"/>
            </a:ext>
          </a:extLst>
        </p:spPr>
        <p:txBody>
          <a:bodyPr/>
          <a:lstStyle/>
          <a:p>
            <a:endParaRPr lang="en-US"/>
          </a:p>
        </p:txBody>
      </p:sp>
      <p:sp>
        <p:nvSpPr>
          <p:cNvPr id="21" name="Picture Placeholder 10"/>
          <p:cNvSpPr>
            <a:spLocks noGrp="1"/>
          </p:cNvSpPr>
          <p:nvPr>
            <p:ph type="pic" sz="quarter" idx="19"/>
          </p:nvPr>
        </p:nvSpPr>
        <p:spPr>
          <a:xfrm>
            <a:off x="18199304" y="3932452"/>
            <a:ext cx="5068096" cy="5852288"/>
          </a:xfrm>
          <a:custGeom>
            <a:avLst/>
            <a:gdLst>
              <a:gd name="connsiteX0" fmla="*/ 0 w 4351338"/>
              <a:gd name="connsiteY0" fmla="*/ 2463800 h 4927600"/>
              <a:gd name="connsiteX1" fmla="*/ 1087835 w 4351338"/>
              <a:gd name="connsiteY1" fmla="*/ 1 h 4927600"/>
              <a:gd name="connsiteX2" fmla="*/ 3263504 w 4351338"/>
              <a:gd name="connsiteY2" fmla="*/ 1 h 4927600"/>
              <a:gd name="connsiteX3" fmla="*/ 4351338 w 4351338"/>
              <a:gd name="connsiteY3" fmla="*/ 2463800 h 4927600"/>
              <a:gd name="connsiteX4" fmla="*/ 3263504 w 4351338"/>
              <a:gd name="connsiteY4" fmla="*/ 4927599 h 4927600"/>
              <a:gd name="connsiteX5" fmla="*/ 1087835 w 4351338"/>
              <a:gd name="connsiteY5" fmla="*/ 4927599 h 4927600"/>
              <a:gd name="connsiteX6" fmla="*/ 0 w 4351338"/>
              <a:gd name="connsiteY6" fmla="*/ 2463800 h 4927600"/>
              <a:gd name="connsiteX0" fmla="*/ 0 w 4351338"/>
              <a:gd name="connsiteY0" fmla="*/ 2475830 h 4939629"/>
              <a:gd name="connsiteX1" fmla="*/ 2122551 w 4351338"/>
              <a:gd name="connsiteY1" fmla="*/ 0 h 4939629"/>
              <a:gd name="connsiteX2" fmla="*/ 3263504 w 4351338"/>
              <a:gd name="connsiteY2" fmla="*/ 12031 h 4939629"/>
              <a:gd name="connsiteX3" fmla="*/ 4351338 w 4351338"/>
              <a:gd name="connsiteY3" fmla="*/ 2475830 h 4939629"/>
              <a:gd name="connsiteX4" fmla="*/ 3263504 w 4351338"/>
              <a:gd name="connsiteY4" fmla="*/ 4939629 h 4939629"/>
              <a:gd name="connsiteX5" fmla="*/ 1087835 w 4351338"/>
              <a:gd name="connsiteY5" fmla="*/ 4939629 h 4939629"/>
              <a:gd name="connsiteX6" fmla="*/ 0 w 4351338"/>
              <a:gd name="connsiteY6" fmla="*/ 2475830 h 4939629"/>
              <a:gd name="connsiteX0" fmla="*/ 0 w 4291180"/>
              <a:gd name="connsiteY0" fmla="*/ 2475830 h 4939629"/>
              <a:gd name="connsiteX1" fmla="*/ 2122551 w 4291180"/>
              <a:gd name="connsiteY1" fmla="*/ 0 h 4939629"/>
              <a:gd name="connsiteX2" fmla="*/ 3263504 w 4291180"/>
              <a:gd name="connsiteY2" fmla="*/ 12031 h 4939629"/>
              <a:gd name="connsiteX3" fmla="*/ 4291180 w 4291180"/>
              <a:gd name="connsiteY3" fmla="*/ 1236577 h 4939629"/>
              <a:gd name="connsiteX4" fmla="*/ 3263504 w 4291180"/>
              <a:gd name="connsiteY4" fmla="*/ 4939629 h 4939629"/>
              <a:gd name="connsiteX5" fmla="*/ 1087835 w 4291180"/>
              <a:gd name="connsiteY5" fmla="*/ 4939629 h 4939629"/>
              <a:gd name="connsiteX6" fmla="*/ 0 w 4291180"/>
              <a:gd name="connsiteY6" fmla="*/ 2475830 h 4939629"/>
              <a:gd name="connsiteX0" fmla="*/ 0 w 4243053"/>
              <a:gd name="connsiteY0" fmla="*/ 1236578 h 4939629"/>
              <a:gd name="connsiteX1" fmla="*/ 2074424 w 4243053"/>
              <a:gd name="connsiteY1" fmla="*/ 0 h 4939629"/>
              <a:gd name="connsiteX2" fmla="*/ 3215377 w 4243053"/>
              <a:gd name="connsiteY2" fmla="*/ 12031 h 4939629"/>
              <a:gd name="connsiteX3" fmla="*/ 4243053 w 4243053"/>
              <a:gd name="connsiteY3" fmla="*/ 1236577 h 4939629"/>
              <a:gd name="connsiteX4" fmla="*/ 3215377 w 4243053"/>
              <a:gd name="connsiteY4" fmla="*/ 4939629 h 4939629"/>
              <a:gd name="connsiteX5" fmla="*/ 1039708 w 4243053"/>
              <a:gd name="connsiteY5" fmla="*/ 4939629 h 4939629"/>
              <a:gd name="connsiteX6" fmla="*/ 0 w 4243053"/>
              <a:gd name="connsiteY6" fmla="*/ 1236578 h 4939629"/>
              <a:gd name="connsiteX0" fmla="*/ 0 w 4243053"/>
              <a:gd name="connsiteY0" fmla="*/ 1236578 h 4939629"/>
              <a:gd name="connsiteX1" fmla="*/ 2074424 w 4243053"/>
              <a:gd name="connsiteY1" fmla="*/ 0 h 4939629"/>
              <a:gd name="connsiteX2" fmla="*/ 3215377 w 4243053"/>
              <a:gd name="connsiteY2" fmla="*/ 12031 h 4939629"/>
              <a:gd name="connsiteX3" fmla="*/ 4243053 w 4243053"/>
              <a:gd name="connsiteY3" fmla="*/ 1236577 h 4939629"/>
              <a:gd name="connsiteX4" fmla="*/ 3215377 w 4243053"/>
              <a:gd name="connsiteY4" fmla="*/ 4939629 h 4939629"/>
              <a:gd name="connsiteX5" fmla="*/ 4993 w 4243053"/>
              <a:gd name="connsiteY5" fmla="*/ 3712408 h 4939629"/>
              <a:gd name="connsiteX6" fmla="*/ 0 w 4243053"/>
              <a:gd name="connsiteY6" fmla="*/ 1236578 h 4939629"/>
              <a:gd name="connsiteX0" fmla="*/ 0 w 4243053"/>
              <a:gd name="connsiteY0" fmla="*/ 1236578 h 4927597"/>
              <a:gd name="connsiteX1" fmla="*/ 2074424 w 4243053"/>
              <a:gd name="connsiteY1" fmla="*/ 0 h 4927597"/>
              <a:gd name="connsiteX2" fmla="*/ 3215377 w 4243053"/>
              <a:gd name="connsiteY2" fmla="*/ 12031 h 4927597"/>
              <a:gd name="connsiteX3" fmla="*/ 4243053 w 4243053"/>
              <a:gd name="connsiteY3" fmla="*/ 1236577 h 4927597"/>
              <a:gd name="connsiteX4" fmla="*/ 2144567 w 4243053"/>
              <a:gd name="connsiteY4" fmla="*/ 4927597 h 4927597"/>
              <a:gd name="connsiteX5" fmla="*/ 4993 w 4243053"/>
              <a:gd name="connsiteY5" fmla="*/ 3712408 h 4927597"/>
              <a:gd name="connsiteX6" fmla="*/ 0 w 4243053"/>
              <a:gd name="connsiteY6" fmla="*/ 1236578 h 4927597"/>
              <a:gd name="connsiteX0" fmla="*/ 0 w 4255085"/>
              <a:gd name="connsiteY0" fmla="*/ 1236578 h 4927597"/>
              <a:gd name="connsiteX1" fmla="*/ 2074424 w 4255085"/>
              <a:gd name="connsiteY1" fmla="*/ 0 h 4927597"/>
              <a:gd name="connsiteX2" fmla="*/ 3215377 w 4255085"/>
              <a:gd name="connsiteY2" fmla="*/ 12031 h 4927597"/>
              <a:gd name="connsiteX3" fmla="*/ 4255085 w 4255085"/>
              <a:gd name="connsiteY3" fmla="*/ 3703051 h 4927597"/>
              <a:gd name="connsiteX4" fmla="*/ 2144567 w 4255085"/>
              <a:gd name="connsiteY4" fmla="*/ 4927597 h 4927597"/>
              <a:gd name="connsiteX5" fmla="*/ 4993 w 4255085"/>
              <a:gd name="connsiteY5" fmla="*/ 3712408 h 4927597"/>
              <a:gd name="connsiteX6" fmla="*/ 0 w 4255085"/>
              <a:gd name="connsiteY6" fmla="*/ 1236578 h 4927597"/>
              <a:gd name="connsiteX0" fmla="*/ 0 w 4255085"/>
              <a:gd name="connsiteY0" fmla="*/ 1236578 h 4927597"/>
              <a:gd name="connsiteX1" fmla="*/ 2074424 w 4255085"/>
              <a:gd name="connsiteY1" fmla="*/ 0 h 4927597"/>
              <a:gd name="connsiteX2" fmla="*/ 4238062 w 4255085"/>
              <a:gd name="connsiteY2" fmla="*/ 1227220 h 4927597"/>
              <a:gd name="connsiteX3" fmla="*/ 4255085 w 4255085"/>
              <a:gd name="connsiteY3" fmla="*/ 3703051 h 4927597"/>
              <a:gd name="connsiteX4" fmla="*/ 2144567 w 4255085"/>
              <a:gd name="connsiteY4" fmla="*/ 4927597 h 4927597"/>
              <a:gd name="connsiteX5" fmla="*/ 4993 w 4255085"/>
              <a:gd name="connsiteY5" fmla="*/ 3712408 h 4927597"/>
              <a:gd name="connsiteX6" fmla="*/ 0 w 4255085"/>
              <a:gd name="connsiteY6" fmla="*/ 1236578 h 4927597"/>
              <a:gd name="connsiteX0" fmla="*/ 0 w 4255085"/>
              <a:gd name="connsiteY0" fmla="*/ 1219216 h 4910235"/>
              <a:gd name="connsiteX1" fmla="*/ 2114936 w 4255085"/>
              <a:gd name="connsiteY1" fmla="*/ 0 h 4910235"/>
              <a:gd name="connsiteX2" fmla="*/ 4238062 w 4255085"/>
              <a:gd name="connsiteY2" fmla="*/ 1209858 h 4910235"/>
              <a:gd name="connsiteX3" fmla="*/ 4255085 w 4255085"/>
              <a:gd name="connsiteY3" fmla="*/ 3685689 h 4910235"/>
              <a:gd name="connsiteX4" fmla="*/ 2144567 w 4255085"/>
              <a:gd name="connsiteY4" fmla="*/ 4910235 h 4910235"/>
              <a:gd name="connsiteX5" fmla="*/ 4993 w 4255085"/>
              <a:gd name="connsiteY5" fmla="*/ 3695046 h 4910235"/>
              <a:gd name="connsiteX6" fmla="*/ 0 w 4255085"/>
              <a:gd name="connsiteY6" fmla="*/ 1219216 h 4910235"/>
              <a:gd name="connsiteX0" fmla="*/ 0 w 4261211"/>
              <a:gd name="connsiteY0" fmla="*/ 1219216 h 4910235"/>
              <a:gd name="connsiteX1" fmla="*/ 2114936 w 4261211"/>
              <a:gd name="connsiteY1" fmla="*/ 0 h 4910235"/>
              <a:gd name="connsiteX2" fmla="*/ 4261211 w 4261211"/>
              <a:gd name="connsiteY2" fmla="*/ 1221433 h 4910235"/>
              <a:gd name="connsiteX3" fmla="*/ 4255085 w 4261211"/>
              <a:gd name="connsiteY3" fmla="*/ 3685689 h 4910235"/>
              <a:gd name="connsiteX4" fmla="*/ 2144567 w 4261211"/>
              <a:gd name="connsiteY4" fmla="*/ 4910235 h 4910235"/>
              <a:gd name="connsiteX5" fmla="*/ 4993 w 4261211"/>
              <a:gd name="connsiteY5" fmla="*/ 3695046 h 4910235"/>
              <a:gd name="connsiteX6" fmla="*/ 0 w 4261211"/>
              <a:gd name="connsiteY6" fmla="*/ 1219216 h 4910235"/>
              <a:gd name="connsiteX0" fmla="*/ 0 w 4266998"/>
              <a:gd name="connsiteY0" fmla="*/ 1219216 h 4910235"/>
              <a:gd name="connsiteX1" fmla="*/ 2120723 w 4266998"/>
              <a:gd name="connsiteY1" fmla="*/ 0 h 4910235"/>
              <a:gd name="connsiteX2" fmla="*/ 4266998 w 4266998"/>
              <a:gd name="connsiteY2" fmla="*/ 1221433 h 4910235"/>
              <a:gd name="connsiteX3" fmla="*/ 4260872 w 4266998"/>
              <a:gd name="connsiteY3" fmla="*/ 3685689 h 4910235"/>
              <a:gd name="connsiteX4" fmla="*/ 2150354 w 4266998"/>
              <a:gd name="connsiteY4" fmla="*/ 4910235 h 4910235"/>
              <a:gd name="connsiteX5" fmla="*/ 10780 w 4266998"/>
              <a:gd name="connsiteY5" fmla="*/ 3695046 h 4910235"/>
              <a:gd name="connsiteX6" fmla="*/ 0 w 4266998"/>
              <a:gd name="connsiteY6" fmla="*/ 1219216 h 4910235"/>
              <a:gd name="connsiteX0" fmla="*/ 1198 w 4268196"/>
              <a:gd name="connsiteY0" fmla="*/ 1219216 h 4910235"/>
              <a:gd name="connsiteX1" fmla="*/ 2121921 w 4268196"/>
              <a:gd name="connsiteY1" fmla="*/ 0 h 4910235"/>
              <a:gd name="connsiteX2" fmla="*/ 4268196 w 4268196"/>
              <a:gd name="connsiteY2" fmla="*/ 1221433 h 4910235"/>
              <a:gd name="connsiteX3" fmla="*/ 4262070 w 4268196"/>
              <a:gd name="connsiteY3" fmla="*/ 3685689 h 4910235"/>
              <a:gd name="connsiteX4" fmla="*/ 2151552 w 4268196"/>
              <a:gd name="connsiteY4" fmla="*/ 4910235 h 4910235"/>
              <a:gd name="connsiteX5" fmla="*/ 403 w 4268196"/>
              <a:gd name="connsiteY5" fmla="*/ 3689259 h 4910235"/>
              <a:gd name="connsiteX6" fmla="*/ 1198 w 4268196"/>
              <a:gd name="connsiteY6" fmla="*/ 1219216 h 4910235"/>
              <a:gd name="connsiteX0" fmla="*/ 1198 w 4268196"/>
              <a:gd name="connsiteY0" fmla="*/ 1219216 h 4921810"/>
              <a:gd name="connsiteX1" fmla="*/ 2121921 w 4268196"/>
              <a:gd name="connsiteY1" fmla="*/ 0 h 4921810"/>
              <a:gd name="connsiteX2" fmla="*/ 4268196 w 4268196"/>
              <a:gd name="connsiteY2" fmla="*/ 1221433 h 4921810"/>
              <a:gd name="connsiteX3" fmla="*/ 4262070 w 4268196"/>
              <a:gd name="connsiteY3" fmla="*/ 3685689 h 4921810"/>
              <a:gd name="connsiteX4" fmla="*/ 2134190 w 4268196"/>
              <a:gd name="connsiteY4" fmla="*/ 4921810 h 4921810"/>
              <a:gd name="connsiteX5" fmla="*/ 403 w 4268196"/>
              <a:gd name="connsiteY5" fmla="*/ 3689259 h 4921810"/>
              <a:gd name="connsiteX6" fmla="*/ 1198 w 4268196"/>
              <a:gd name="connsiteY6" fmla="*/ 1219216 h 492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8196" h="4921810">
                <a:moveTo>
                  <a:pt x="1198" y="1219216"/>
                </a:moveTo>
                <a:lnTo>
                  <a:pt x="2121921" y="0"/>
                </a:lnTo>
                <a:lnTo>
                  <a:pt x="4268196" y="1221433"/>
                </a:lnTo>
                <a:lnTo>
                  <a:pt x="4262070" y="3685689"/>
                </a:lnTo>
                <a:lnTo>
                  <a:pt x="2134190" y="4921810"/>
                </a:lnTo>
                <a:lnTo>
                  <a:pt x="403" y="3689259"/>
                </a:lnTo>
                <a:cubicBezTo>
                  <a:pt x="-1261" y="2863982"/>
                  <a:pt x="2862" y="2044493"/>
                  <a:pt x="1198" y="1219216"/>
                </a:cubicBezTo>
                <a:close/>
              </a:path>
            </a:pathLst>
          </a:custGeom>
          <a:ln w="12700">
            <a:miter lim="400000"/>
          </a:ln>
          <a:extLst>
            <a:ext uri="{C572A759-6A51-4108-AA02-DFA0A04FC94B}">
              <ma14:wrappingTextBoxFlag xmlns:ma14="http://schemas.microsoft.com/office/mac/drawingml/2011/main" xmlns="" val="1"/>
            </a:ext>
          </a:extLst>
        </p:spPr>
        <p:txBody>
          <a:bodyPr/>
          <a:lstStyle/>
          <a:p>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am slide (2)">
    <p:spTree>
      <p:nvGrpSpPr>
        <p:cNvPr id="1" name=""/>
        <p:cNvGrpSpPr/>
        <p:nvPr/>
      </p:nvGrpSpPr>
      <p:grpSpPr>
        <a:xfrm>
          <a:off x="0" y="0"/>
          <a:ext cx="0" cy="0"/>
          <a:chOff x="0" y="0"/>
          <a:chExt cx="0" cy="0"/>
        </a:xfrm>
      </p:grpSpPr>
      <p:sp>
        <p:nvSpPr>
          <p:cNvPr id="12" name="Picture Placeholder 10"/>
          <p:cNvSpPr>
            <a:spLocks noGrp="1"/>
          </p:cNvSpPr>
          <p:nvPr>
            <p:ph type="pic" sz="quarter" idx="17"/>
          </p:nvPr>
        </p:nvSpPr>
        <p:spPr>
          <a:xfrm>
            <a:off x="2909744" y="1775223"/>
            <a:ext cx="8803483" cy="10165558"/>
          </a:xfrm>
          <a:custGeom>
            <a:avLst/>
            <a:gdLst>
              <a:gd name="connsiteX0" fmla="*/ 0 w 4351338"/>
              <a:gd name="connsiteY0" fmla="*/ 2463800 h 4927600"/>
              <a:gd name="connsiteX1" fmla="*/ 1087835 w 4351338"/>
              <a:gd name="connsiteY1" fmla="*/ 1 h 4927600"/>
              <a:gd name="connsiteX2" fmla="*/ 3263504 w 4351338"/>
              <a:gd name="connsiteY2" fmla="*/ 1 h 4927600"/>
              <a:gd name="connsiteX3" fmla="*/ 4351338 w 4351338"/>
              <a:gd name="connsiteY3" fmla="*/ 2463800 h 4927600"/>
              <a:gd name="connsiteX4" fmla="*/ 3263504 w 4351338"/>
              <a:gd name="connsiteY4" fmla="*/ 4927599 h 4927600"/>
              <a:gd name="connsiteX5" fmla="*/ 1087835 w 4351338"/>
              <a:gd name="connsiteY5" fmla="*/ 4927599 h 4927600"/>
              <a:gd name="connsiteX6" fmla="*/ 0 w 4351338"/>
              <a:gd name="connsiteY6" fmla="*/ 2463800 h 4927600"/>
              <a:gd name="connsiteX0" fmla="*/ 0 w 4351338"/>
              <a:gd name="connsiteY0" fmla="*/ 2475830 h 4939629"/>
              <a:gd name="connsiteX1" fmla="*/ 2122551 w 4351338"/>
              <a:gd name="connsiteY1" fmla="*/ 0 h 4939629"/>
              <a:gd name="connsiteX2" fmla="*/ 3263504 w 4351338"/>
              <a:gd name="connsiteY2" fmla="*/ 12031 h 4939629"/>
              <a:gd name="connsiteX3" fmla="*/ 4351338 w 4351338"/>
              <a:gd name="connsiteY3" fmla="*/ 2475830 h 4939629"/>
              <a:gd name="connsiteX4" fmla="*/ 3263504 w 4351338"/>
              <a:gd name="connsiteY4" fmla="*/ 4939629 h 4939629"/>
              <a:gd name="connsiteX5" fmla="*/ 1087835 w 4351338"/>
              <a:gd name="connsiteY5" fmla="*/ 4939629 h 4939629"/>
              <a:gd name="connsiteX6" fmla="*/ 0 w 4351338"/>
              <a:gd name="connsiteY6" fmla="*/ 2475830 h 4939629"/>
              <a:gd name="connsiteX0" fmla="*/ 0 w 4291180"/>
              <a:gd name="connsiteY0" fmla="*/ 2475830 h 4939629"/>
              <a:gd name="connsiteX1" fmla="*/ 2122551 w 4291180"/>
              <a:gd name="connsiteY1" fmla="*/ 0 h 4939629"/>
              <a:gd name="connsiteX2" fmla="*/ 3263504 w 4291180"/>
              <a:gd name="connsiteY2" fmla="*/ 12031 h 4939629"/>
              <a:gd name="connsiteX3" fmla="*/ 4291180 w 4291180"/>
              <a:gd name="connsiteY3" fmla="*/ 1236577 h 4939629"/>
              <a:gd name="connsiteX4" fmla="*/ 3263504 w 4291180"/>
              <a:gd name="connsiteY4" fmla="*/ 4939629 h 4939629"/>
              <a:gd name="connsiteX5" fmla="*/ 1087835 w 4291180"/>
              <a:gd name="connsiteY5" fmla="*/ 4939629 h 4939629"/>
              <a:gd name="connsiteX6" fmla="*/ 0 w 4291180"/>
              <a:gd name="connsiteY6" fmla="*/ 2475830 h 4939629"/>
              <a:gd name="connsiteX0" fmla="*/ 0 w 4243053"/>
              <a:gd name="connsiteY0" fmla="*/ 1236578 h 4939629"/>
              <a:gd name="connsiteX1" fmla="*/ 2074424 w 4243053"/>
              <a:gd name="connsiteY1" fmla="*/ 0 h 4939629"/>
              <a:gd name="connsiteX2" fmla="*/ 3215377 w 4243053"/>
              <a:gd name="connsiteY2" fmla="*/ 12031 h 4939629"/>
              <a:gd name="connsiteX3" fmla="*/ 4243053 w 4243053"/>
              <a:gd name="connsiteY3" fmla="*/ 1236577 h 4939629"/>
              <a:gd name="connsiteX4" fmla="*/ 3215377 w 4243053"/>
              <a:gd name="connsiteY4" fmla="*/ 4939629 h 4939629"/>
              <a:gd name="connsiteX5" fmla="*/ 1039708 w 4243053"/>
              <a:gd name="connsiteY5" fmla="*/ 4939629 h 4939629"/>
              <a:gd name="connsiteX6" fmla="*/ 0 w 4243053"/>
              <a:gd name="connsiteY6" fmla="*/ 1236578 h 4939629"/>
              <a:gd name="connsiteX0" fmla="*/ 0 w 4243053"/>
              <a:gd name="connsiteY0" fmla="*/ 1236578 h 4939629"/>
              <a:gd name="connsiteX1" fmla="*/ 2074424 w 4243053"/>
              <a:gd name="connsiteY1" fmla="*/ 0 h 4939629"/>
              <a:gd name="connsiteX2" fmla="*/ 3215377 w 4243053"/>
              <a:gd name="connsiteY2" fmla="*/ 12031 h 4939629"/>
              <a:gd name="connsiteX3" fmla="*/ 4243053 w 4243053"/>
              <a:gd name="connsiteY3" fmla="*/ 1236577 h 4939629"/>
              <a:gd name="connsiteX4" fmla="*/ 3215377 w 4243053"/>
              <a:gd name="connsiteY4" fmla="*/ 4939629 h 4939629"/>
              <a:gd name="connsiteX5" fmla="*/ 4993 w 4243053"/>
              <a:gd name="connsiteY5" fmla="*/ 3712408 h 4939629"/>
              <a:gd name="connsiteX6" fmla="*/ 0 w 4243053"/>
              <a:gd name="connsiteY6" fmla="*/ 1236578 h 4939629"/>
              <a:gd name="connsiteX0" fmla="*/ 0 w 4243053"/>
              <a:gd name="connsiteY0" fmla="*/ 1236578 h 4927597"/>
              <a:gd name="connsiteX1" fmla="*/ 2074424 w 4243053"/>
              <a:gd name="connsiteY1" fmla="*/ 0 h 4927597"/>
              <a:gd name="connsiteX2" fmla="*/ 3215377 w 4243053"/>
              <a:gd name="connsiteY2" fmla="*/ 12031 h 4927597"/>
              <a:gd name="connsiteX3" fmla="*/ 4243053 w 4243053"/>
              <a:gd name="connsiteY3" fmla="*/ 1236577 h 4927597"/>
              <a:gd name="connsiteX4" fmla="*/ 2144567 w 4243053"/>
              <a:gd name="connsiteY4" fmla="*/ 4927597 h 4927597"/>
              <a:gd name="connsiteX5" fmla="*/ 4993 w 4243053"/>
              <a:gd name="connsiteY5" fmla="*/ 3712408 h 4927597"/>
              <a:gd name="connsiteX6" fmla="*/ 0 w 4243053"/>
              <a:gd name="connsiteY6" fmla="*/ 1236578 h 4927597"/>
              <a:gd name="connsiteX0" fmla="*/ 0 w 4255085"/>
              <a:gd name="connsiteY0" fmla="*/ 1236578 h 4927597"/>
              <a:gd name="connsiteX1" fmla="*/ 2074424 w 4255085"/>
              <a:gd name="connsiteY1" fmla="*/ 0 h 4927597"/>
              <a:gd name="connsiteX2" fmla="*/ 3215377 w 4255085"/>
              <a:gd name="connsiteY2" fmla="*/ 12031 h 4927597"/>
              <a:gd name="connsiteX3" fmla="*/ 4255085 w 4255085"/>
              <a:gd name="connsiteY3" fmla="*/ 3703051 h 4927597"/>
              <a:gd name="connsiteX4" fmla="*/ 2144567 w 4255085"/>
              <a:gd name="connsiteY4" fmla="*/ 4927597 h 4927597"/>
              <a:gd name="connsiteX5" fmla="*/ 4993 w 4255085"/>
              <a:gd name="connsiteY5" fmla="*/ 3712408 h 4927597"/>
              <a:gd name="connsiteX6" fmla="*/ 0 w 4255085"/>
              <a:gd name="connsiteY6" fmla="*/ 1236578 h 4927597"/>
              <a:gd name="connsiteX0" fmla="*/ 0 w 4255085"/>
              <a:gd name="connsiteY0" fmla="*/ 1236578 h 4927597"/>
              <a:gd name="connsiteX1" fmla="*/ 2074424 w 4255085"/>
              <a:gd name="connsiteY1" fmla="*/ 0 h 4927597"/>
              <a:gd name="connsiteX2" fmla="*/ 4238062 w 4255085"/>
              <a:gd name="connsiteY2" fmla="*/ 1227220 h 4927597"/>
              <a:gd name="connsiteX3" fmla="*/ 4255085 w 4255085"/>
              <a:gd name="connsiteY3" fmla="*/ 3703051 h 4927597"/>
              <a:gd name="connsiteX4" fmla="*/ 2144567 w 4255085"/>
              <a:gd name="connsiteY4" fmla="*/ 4927597 h 4927597"/>
              <a:gd name="connsiteX5" fmla="*/ 4993 w 4255085"/>
              <a:gd name="connsiteY5" fmla="*/ 3712408 h 4927597"/>
              <a:gd name="connsiteX6" fmla="*/ 0 w 4255085"/>
              <a:gd name="connsiteY6" fmla="*/ 1236578 h 4927597"/>
              <a:gd name="connsiteX0" fmla="*/ 0 w 4255085"/>
              <a:gd name="connsiteY0" fmla="*/ 1219216 h 4910235"/>
              <a:gd name="connsiteX1" fmla="*/ 2114936 w 4255085"/>
              <a:gd name="connsiteY1" fmla="*/ 0 h 4910235"/>
              <a:gd name="connsiteX2" fmla="*/ 4238062 w 4255085"/>
              <a:gd name="connsiteY2" fmla="*/ 1209858 h 4910235"/>
              <a:gd name="connsiteX3" fmla="*/ 4255085 w 4255085"/>
              <a:gd name="connsiteY3" fmla="*/ 3685689 h 4910235"/>
              <a:gd name="connsiteX4" fmla="*/ 2144567 w 4255085"/>
              <a:gd name="connsiteY4" fmla="*/ 4910235 h 4910235"/>
              <a:gd name="connsiteX5" fmla="*/ 4993 w 4255085"/>
              <a:gd name="connsiteY5" fmla="*/ 3695046 h 4910235"/>
              <a:gd name="connsiteX6" fmla="*/ 0 w 4255085"/>
              <a:gd name="connsiteY6" fmla="*/ 1219216 h 4910235"/>
              <a:gd name="connsiteX0" fmla="*/ 0 w 4261211"/>
              <a:gd name="connsiteY0" fmla="*/ 1219216 h 4910235"/>
              <a:gd name="connsiteX1" fmla="*/ 2114936 w 4261211"/>
              <a:gd name="connsiteY1" fmla="*/ 0 h 4910235"/>
              <a:gd name="connsiteX2" fmla="*/ 4261211 w 4261211"/>
              <a:gd name="connsiteY2" fmla="*/ 1221433 h 4910235"/>
              <a:gd name="connsiteX3" fmla="*/ 4255085 w 4261211"/>
              <a:gd name="connsiteY3" fmla="*/ 3685689 h 4910235"/>
              <a:gd name="connsiteX4" fmla="*/ 2144567 w 4261211"/>
              <a:gd name="connsiteY4" fmla="*/ 4910235 h 4910235"/>
              <a:gd name="connsiteX5" fmla="*/ 4993 w 4261211"/>
              <a:gd name="connsiteY5" fmla="*/ 3695046 h 4910235"/>
              <a:gd name="connsiteX6" fmla="*/ 0 w 4261211"/>
              <a:gd name="connsiteY6" fmla="*/ 1219216 h 4910235"/>
              <a:gd name="connsiteX0" fmla="*/ 0 w 4266998"/>
              <a:gd name="connsiteY0" fmla="*/ 1219216 h 4910235"/>
              <a:gd name="connsiteX1" fmla="*/ 2120723 w 4266998"/>
              <a:gd name="connsiteY1" fmla="*/ 0 h 4910235"/>
              <a:gd name="connsiteX2" fmla="*/ 4266998 w 4266998"/>
              <a:gd name="connsiteY2" fmla="*/ 1221433 h 4910235"/>
              <a:gd name="connsiteX3" fmla="*/ 4260872 w 4266998"/>
              <a:gd name="connsiteY3" fmla="*/ 3685689 h 4910235"/>
              <a:gd name="connsiteX4" fmla="*/ 2150354 w 4266998"/>
              <a:gd name="connsiteY4" fmla="*/ 4910235 h 4910235"/>
              <a:gd name="connsiteX5" fmla="*/ 10780 w 4266998"/>
              <a:gd name="connsiteY5" fmla="*/ 3695046 h 4910235"/>
              <a:gd name="connsiteX6" fmla="*/ 0 w 4266998"/>
              <a:gd name="connsiteY6" fmla="*/ 1219216 h 4910235"/>
              <a:gd name="connsiteX0" fmla="*/ 1198 w 4268196"/>
              <a:gd name="connsiteY0" fmla="*/ 1219216 h 4910235"/>
              <a:gd name="connsiteX1" fmla="*/ 2121921 w 4268196"/>
              <a:gd name="connsiteY1" fmla="*/ 0 h 4910235"/>
              <a:gd name="connsiteX2" fmla="*/ 4268196 w 4268196"/>
              <a:gd name="connsiteY2" fmla="*/ 1221433 h 4910235"/>
              <a:gd name="connsiteX3" fmla="*/ 4262070 w 4268196"/>
              <a:gd name="connsiteY3" fmla="*/ 3685689 h 4910235"/>
              <a:gd name="connsiteX4" fmla="*/ 2151552 w 4268196"/>
              <a:gd name="connsiteY4" fmla="*/ 4910235 h 4910235"/>
              <a:gd name="connsiteX5" fmla="*/ 403 w 4268196"/>
              <a:gd name="connsiteY5" fmla="*/ 3689259 h 4910235"/>
              <a:gd name="connsiteX6" fmla="*/ 1198 w 4268196"/>
              <a:gd name="connsiteY6" fmla="*/ 1219216 h 4910235"/>
              <a:gd name="connsiteX0" fmla="*/ 1198 w 4268196"/>
              <a:gd name="connsiteY0" fmla="*/ 1219216 h 4921810"/>
              <a:gd name="connsiteX1" fmla="*/ 2121921 w 4268196"/>
              <a:gd name="connsiteY1" fmla="*/ 0 h 4921810"/>
              <a:gd name="connsiteX2" fmla="*/ 4268196 w 4268196"/>
              <a:gd name="connsiteY2" fmla="*/ 1221433 h 4921810"/>
              <a:gd name="connsiteX3" fmla="*/ 4262070 w 4268196"/>
              <a:gd name="connsiteY3" fmla="*/ 3685689 h 4921810"/>
              <a:gd name="connsiteX4" fmla="*/ 2134190 w 4268196"/>
              <a:gd name="connsiteY4" fmla="*/ 4921810 h 4921810"/>
              <a:gd name="connsiteX5" fmla="*/ 403 w 4268196"/>
              <a:gd name="connsiteY5" fmla="*/ 3689259 h 4921810"/>
              <a:gd name="connsiteX6" fmla="*/ 1198 w 4268196"/>
              <a:gd name="connsiteY6" fmla="*/ 1219216 h 492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8196" h="4921810">
                <a:moveTo>
                  <a:pt x="1198" y="1219216"/>
                </a:moveTo>
                <a:lnTo>
                  <a:pt x="2121921" y="0"/>
                </a:lnTo>
                <a:lnTo>
                  <a:pt x="4268196" y="1221433"/>
                </a:lnTo>
                <a:lnTo>
                  <a:pt x="4262070" y="3685689"/>
                </a:lnTo>
                <a:lnTo>
                  <a:pt x="2134190" y="4921810"/>
                </a:lnTo>
                <a:lnTo>
                  <a:pt x="403" y="3689259"/>
                </a:lnTo>
                <a:cubicBezTo>
                  <a:pt x="-1261" y="2863982"/>
                  <a:pt x="2862" y="2044493"/>
                  <a:pt x="1198" y="1219216"/>
                </a:cubicBezTo>
                <a:close/>
              </a:path>
            </a:pathLst>
          </a:custGeom>
          <a:ln w="12700">
            <a:miter lim="400000"/>
          </a:ln>
          <a:effectLst/>
          <a:extLst>
            <a:ext uri="{C572A759-6A51-4108-AA02-DFA0A04FC94B}">
              <ma14:wrappingTextBoxFlag xmlns:ma14="http://schemas.microsoft.com/office/mac/drawingml/2011/main" xmlns="" val="1"/>
            </a:ext>
          </a:extLst>
        </p:spPr>
        <p:txBody>
          <a:bodyPr/>
          <a:lstStyle/>
          <a:p>
            <a:endParaRPr lang="en-US"/>
          </a:p>
        </p:txBody>
      </p:sp>
      <p:sp>
        <p:nvSpPr>
          <p:cNvPr id="746" name="Body Level One…"/>
          <p:cNvSpPr>
            <a:spLocks noGrp="1"/>
          </p:cNvSpPr>
          <p:nvPr>
            <p:ph type="body" sz="quarter" idx="1"/>
          </p:nvPr>
        </p:nvSpPr>
        <p:spPr>
          <a:xfrm>
            <a:off x="13623764" y="7023272"/>
            <a:ext cx="7729917" cy="3478900"/>
          </a:xfrm>
          <a:prstGeom prst="rect">
            <a:avLst/>
          </a:prstGeom>
        </p:spPr>
        <p:txBody>
          <a:bodyPr anchor="t">
            <a:noAutofit/>
          </a:bodyPr>
          <a:lstStyle>
            <a:lvl1pPr marL="0" indent="0">
              <a:spcBef>
                <a:spcPts val="0"/>
              </a:spcBef>
              <a:buSzTx/>
              <a:buNone/>
            </a:lvl1pPr>
            <a:lvl2pPr marL="0" indent="228603">
              <a:spcBef>
                <a:spcPts val="0"/>
              </a:spcBef>
              <a:buSzTx/>
              <a:buNone/>
            </a:lvl2pPr>
            <a:lvl3pPr marL="0" indent="457206">
              <a:spcBef>
                <a:spcPts val="0"/>
              </a:spcBef>
              <a:buSzTx/>
              <a:buNone/>
            </a:lvl3pPr>
            <a:lvl4pPr marL="0" indent="685809">
              <a:spcBef>
                <a:spcPts val="0"/>
              </a:spcBef>
              <a:buSzTx/>
              <a:buNone/>
            </a:lvl4pPr>
            <a:lvl5pPr marL="0" indent="914411">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747" name="Title Text"/>
          <p:cNvSpPr>
            <a:spLocks noGrp="1"/>
          </p:cNvSpPr>
          <p:nvPr>
            <p:ph type="title"/>
          </p:nvPr>
        </p:nvSpPr>
        <p:spPr>
          <a:xfrm>
            <a:off x="13611132" y="4465148"/>
            <a:ext cx="5113181" cy="1525272"/>
          </a:xfrm>
          <a:prstGeom prst="rect">
            <a:avLst/>
          </a:prstGeom>
        </p:spPr>
        <p:txBody>
          <a:bodyPr anchor="t"/>
          <a:lstStyle>
            <a:lvl1pPr algn="l">
              <a:defRPr sz="5000" b="1">
                <a:latin typeface="Raleway"/>
                <a:ea typeface="Raleway"/>
                <a:cs typeface="Raleway"/>
                <a:sym typeface="Raleway"/>
              </a:defRPr>
            </a:lvl1pPr>
          </a:lstStyle>
          <a:p>
            <a:r>
              <a:t>Title Text</a:t>
            </a:r>
          </a:p>
        </p:txBody>
      </p:sp>
      <p:sp>
        <p:nvSpPr>
          <p:cNvPr id="748" name="IRIS"/>
          <p:cNvSpPr>
            <a:spLocks noGrp="1"/>
          </p:cNvSpPr>
          <p:nvPr>
            <p:ph type="body" sz="quarter" idx="13"/>
          </p:nvPr>
        </p:nvSpPr>
        <p:spPr>
          <a:xfrm>
            <a:off x="11832930" y="651145"/>
            <a:ext cx="718145" cy="502702"/>
          </a:xfrm>
          <a:prstGeom prst="rect">
            <a:avLst/>
          </a:prstGeom>
        </p:spPr>
        <p:txBody>
          <a:bodyPr wrap="none">
            <a:spAutoFit/>
          </a:bodyPr>
          <a:lstStyle>
            <a:lvl1pPr marL="0" indent="0" algn="ctr">
              <a:lnSpc>
                <a:spcPct val="100000"/>
              </a:lnSpc>
              <a:spcBef>
                <a:spcPts val="0"/>
              </a:spcBef>
              <a:buSzTx/>
              <a:buNone/>
              <a:defRPr sz="2600" b="1" spc="0">
                <a:solidFill>
                  <a:srgbClr val="44474F"/>
                </a:solidFill>
                <a:latin typeface="Raleway"/>
                <a:ea typeface="Raleway"/>
                <a:cs typeface="Raleway"/>
                <a:sym typeface="Raleway"/>
              </a:defRPr>
            </a:lvl1pPr>
          </a:lstStyle>
          <a:p>
            <a:r>
              <a:t>IRIS</a:t>
            </a:r>
          </a:p>
        </p:txBody>
      </p:sp>
      <p:sp>
        <p:nvSpPr>
          <p:cNvPr id="749" name="www.yourwebsite.com"/>
          <p:cNvSpPr>
            <a:spLocks noGrp="1"/>
          </p:cNvSpPr>
          <p:nvPr>
            <p:ph type="body" sz="quarter" idx="14"/>
          </p:nvPr>
        </p:nvSpPr>
        <p:spPr>
          <a:xfrm>
            <a:off x="10443127" y="12590390"/>
            <a:ext cx="3497752" cy="471924"/>
          </a:xfrm>
          <a:prstGeom prst="rect">
            <a:avLst/>
          </a:prstGeom>
        </p:spPr>
        <p:txBody>
          <a:bodyPr wrap="none">
            <a:spAutoFit/>
          </a:bodyPr>
          <a:lstStyle>
            <a:lvl1pPr marL="0" indent="0" algn="ctr">
              <a:lnSpc>
                <a:spcPct val="100000"/>
              </a:lnSpc>
              <a:spcBef>
                <a:spcPts val="0"/>
              </a:spcBef>
              <a:buSzTx/>
              <a:buNone/>
              <a:defRPr sz="2400" b="1" spc="0">
                <a:solidFill>
                  <a:srgbClr val="A1A1A3"/>
                </a:solidFill>
                <a:latin typeface="Raleway"/>
                <a:ea typeface="Raleway"/>
                <a:cs typeface="Raleway"/>
                <a:sym typeface="Raleway"/>
              </a:defRPr>
            </a:lvl1pPr>
          </a:lstStyle>
          <a:p>
            <a:r>
              <a:t>www.yourwebsite.com</a:t>
            </a:r>
          </a:p>
        </p:txBody>
      </p:sp>
      <p:sp>
        <p:nvSpPr>
          <p:cNvPr id="751" name="Copywriter"/>
          <p:cNvSpPr>
            <a:spLocks noGrp="1"/>
          </p:cNvSpPr>
          <p:nvPr>
            <p:ph type="body" sz="quarter" idx="16"/>
          </p:nvPr>
        </p:nvSpPr>
        <p:spPr>
          <a:xfrm>
            <a:off x="13578599" y="6094530"/>
            <a:ext cx="1804981" cy="462691"/>
          </a:xfrm>
          <a:prstGeom prst="rect">
            <a:avLst/>
          </a:prstGeom>
        </p:spPr>
        <p:txBody>
          <a:bodyPr wrap="none">
            <a:spAutoFit/>
          </a:bodyPr>
          <a:lstStyle>
            <a:lvl1pPr marL="0" indent="0">
              <a:lnSpc>
                <a:spcPct val="90000"/>
              </a:lnSpc>
              <a:spcBef>
                <a:spcPts val="0"/>
              </a:spcBef>
              <a:buSzTx/>
              <a:buNone/>
              <a:defRPr sz="2600" b="1" i="1" spc="0">
                <a:solidFill>
                  <a:srgbClr val="B8BABC"/>
                </a:solidFill>
                <a:latin typeface="Raleway"/>
                <a:ea typeface="Raleway"/>
                <a:cs typeface="Raleway"/>
                <a:sym typeface="Raleway"/>
              </a:defRPr>
            </a:lvl1pPr>
          </a:lstStyle>
          <a:p>
            <a:r>
              <a:t>Copywriter</a:t>
            </a:r>
          </a:p>
        </p:txBody>
      </p:sp>
      <p:sp>
        <p:nvSpPr>
          <p:cNvPr id="752" name="Slide Number"/>
          <p:cNvSpPr>
            <a:spLocks noGrp="1"/>
          </p:cNvSpPr>
          <p:nvPr>
            <p:ph type="sldNum" sz="quarter" idx="2"/>
          </p:nvPr>
        </p:nvSpPr>
        <p:spPr>
          <a:xfrm>
            <a:off x="9961798" y="654845"/>
            <a:ext cx="460061" cy="456663"/>
          </a:xfrm>
          <a:prstGeom prst="rect">
            <a:avLst/>
          </a:prstGeom>
        </p:spPr>
        <p:txBody>
          <a:bodyPr/>
          <a:lstStyle/>
          <a:p>
            <a:fld id="{86CB4B4D-7CA3-9044-876B-883B54F8677D}" type="slidenum">
              <a:t>‹#›</a:t>
            </a:fld>
            <a:endParaRPr/>
          </a:p>
        </p:txBody>
      </p:sp>
      <p:sp>
        <p:nvSpPr>
          <p:cNvPr id="10" name="Shape"/>
          <p:cNvSpPr/>
          <p:nvPr userDrawn="1"/>
        </p:nvSpPr>
        <p:spPr>
          <a:xfrm>
            <a:off x="16904485" y="-7515797"/>
            <a:ext cx="12285424" cy="141859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Dark">
    <p:bg>
      <p:bgPr>
        <a:solidFill>
          <a:srgbClr val="1F2025"/>
        </a:solidFill>
        <a:effectLst/>
      </p:bgPr>
    </p:bg>
    <p:spTree>
      <p:nvGrpSpPr>
        <p:cNvPr id="1" name=""/>
        <p:cNvGrpSpPr/>
        <p:nvPr/>
      </p:nvGrpSpPr>
      <p:grpSpPr>
        <a:xfrm>
          <a:off x="0" y="0"/>
          <a:ext cx="0" cy="0"/>
          <a:chOff x="0" y="0"/>
          <a:chExt cx="0" cy="0"/>
        </a:xfrm>
      </p:grpSpPr>
      <p:sp>
        <p:nvSpPr>
          <p:cNvPr id="256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74073" y="7055371"/>
            <a:ext cx="6733310" cy="6203430"/>
          </a:xfrm>
          <a:custGeom>
            <a:avLst/>
            <a:gdLst>
              <a:gd name="connsiteX0" fmla="*/ 0 w 3366655"/>
              <a:gd name="connsiteY0" fmla="*/ 0 h 3101715"/>
              <a:gd name="connsiteX1" fmla="*/ 3366655 w 3366655"/>
              <a:gd name="connsiteY1" fmla="*/ 0 h 3101715"/>
              <a:gd name="connsiteX2" fmla="*/ 3366655 w 3366655"/>
              <a:gd name="connsiteY2" fmla="*/ 3101715 h 3101715"/>
              <a:gd name="connsiteX3" fmla="*/ 0 w 3366655"/>
              <a:gd name="connsiteY3" fmla="*/ 3101715 h 3101715"/>
            </a:gdLst>
            <a:ahLst/>
            <a:cxnLst>
              <a:cxn ang="0">
                <a:pos x="connsiteX0" y="connsiteY0"/>
              </a:cxn>
              <a:cxn ang="0">
                <a:pos x="connsiteX1" y="connsiteY1"/>
              </a:cxn>
              <a:cxn ang="0">
                <a:pos x="connsiteX2" y="connsiteY2"/>
              </a:cxn>
              <a:cxn ang="0">
                <a:pos x="connsiteX3" y="connsiteY3"/>
              </a:cxn>
            </a:cxnLst>
            <a:rect l="l" t="t" r="r" b="b"/>
            <a:pathLst>
              <a:path w="3366655" h="3101715">
                <a:moveTo>
                  <a:pt x="0" y="0"/>
                </a:moveTo>
                <a:lnTo>
                  <a:pt x="3366655" y="0"/>
                </a:lnTo>
                <a:lnTo>
                  <a:pt x="3366655" y="3101715"/>
                </a:lnTo>
                <a:lnTo>
                  <a:pt x="0" y="3101715"/>
                </a:lnTo>
                <a:close/>
              </a:path>
            </a:pathLst>
          </a:custGeom>
          <a:solidFill>
            <a:schemeClr val="bg1">
              <a:lumMod val="95000"/>
            </a:schemeClr>
          </a:solidFill>
        </p:spPr>
        <p:txBody>
          <a:bodyPr wrap="square">
            <a:noAutofit/>
          </a:bodyPr>
          <a:lstStyle>
            <a:lvl1pPr>
              <a:defRPr sz="4000"/>
            </a:lvl1pPr>
          </a:lstStyle>
          <a:p>
            <a:endParaRPr lang="en-US"/>
          </a:p>
        </p:txBody>
      </p:sp>
      <p:sp>
        <p:nvSpPr>
          <p:cNvPr id="10" name="Picture Placeholder 9"/>
          <p:cNvSpPr>
            <a:spLocks noGrp="1"/>
          </p:cNvSpPr>
          <p:nvPr>
            <p:ph type="pic" sz="quarter" idx="11"/>
          </p:nvPr>
        </p:nvSpPr>
        <p:spPr>
          <a:xfrm>
            <a:off x="374073" y="543735"/>
            <a:ext cx="6733310" cy="6203430"/>
          </a:xfrm>
          <a:custGeom>
            <a:avLst/>
            <a:gdLst>
              <a:gd name="connsiteX0" fmla="*/ 0 w 3366655"/>
              <a:gd name="connsiteY0" fmla="*/ 0 h 3101715"/>
              <a:gd name="connsiteX1" fmla="*/ 3366655 w 3366655"/>
              <a:gd name="connsiteY1" fmla="*/ 0 h 3101715"/>
              <a:gd name="connsiteX2" fmla="*/ 3366655 w 3366655"/>
              <a:gd name="connsiteY2" fmla="*/ 3101715 h 3101715"/>
              <a:gd name="connsiteX3" fmla="*/ 0 w 3366655"/>
              <a:gd name="connsiteY3" fmla="*/ 3101715 h 3101715"/>
            </a:gdLst>
            <a:ahLst/>
            <a:cxnLst>
              <a:cxn ang="0">
                <a:pos x="connsiteX0" y="connsiteY0"/>
              </a:cxn>
              <a:cxn ang="0">
                <a:pos x="connsiteX1" y="connsiteY1"/>
              </a:cxn>
              <a:cxn ang="0">
                <a:pos x="connsiteX2" y="connsiteY2"/>
              </a:cxn>
              <a:cxn ang="0">
                <a:pos x="connsiteX3" y="connsiteY3"/>
              </a:cxn>
            </a:cxnLst>
            <a:rect l="l" t="t" r="r" b="b"/>
            <a:pathLst>
              <a:path w="3366655" h="3101715">
                <a:moveTo>
                  <a:pt x="0" y="0"/>
                </a:moveTo>
                <a:lnTo>
                  <a:pt x="3366655" y="0"/>
                </a:lnTo>
                <a:lnTo>
                  <a:pt x="3366655" y="3101715"/>
                </a:lnTo>
                <a:lnTo>
                  <a:pt x="0" y="3101715"/>
                </a:lnTo>
                <a:close/>
              </a:path>
            </a:pathLst>
          </a:custGeom>
          <a:solidFill>
            <a:schemeClr val="bg1">
              <a:lumMod val="95000"/>
            </a:schemeClr>
          </a:solidFill>
        </p:spPr>
        <p:txBody>
          <a:bodyPr wrap="square">
            <a:noAutofit/>
          </a:bodyPr>
          <a:lstStyle>
            <a:lvl1pPr>
              <a:defRPr sz="4000"/>
            </a:lvl1pPr>
          </a:lstStyle>
          <a:p>
            <a:endParaRPr lang="en-US"/>
          </a:p>
        </p:txBody>
      </p:sp>
      <p:sp>
        <p:nvSpPr>
          <p:cNvPr id="12" name="Picture Placeholder 11"/>
          <p:cNvSpPr>
            <a:spLocks noGrp="1"/>
          </p:cNvSpPr>
          <p:nvPr>
            <p:ph type="pic" sz="quarter" idx="12"/>
          </p:nvPr>
        </p:nvSpPr>
        <p:spPr>
          <a:xfrm>
            <a:off x="7481457" y="543735"/>
            <a:ext cx="5361710" cy="12715066"/>
          </a:xfrm>
          <a:custGeom>
            <a:avLst/>
            <a:gdLst>
              <a:gd name="connsiteX0" fmla="*/ 0 w 2680855"/>
              <a:gd name="connsiteY0" fmla="*/ 0 h 6357533"/>
              <a:gd name="connsiteX1" fmla="*/ 2680855 w 2680855"/>
              <a:gd name="connsiteY1" fmla="*/ 0 h 6357533"/>
              <a:gd name="connsiteX2" fmla="*/ 2680855 w 2680855"/>
              <a:gd name="connsiteY2" fmla="*/ 6357533 h 6357533"/>
              <a:gd name="connsiteX3" fmla="*/ 0 w 2680855"/>
              <a:gd name="connsiteY3" fmla="*/ 6357533 h 6357533"/>
            </a:gdLst>
            <a:ahLst/>
            <a:cxnLst>
              <a:cxn ang="0">
                <a:pos x="connsiteX0" y="connsiteY0"/>
              </a:cxn>
              <a:cxn ang="0">
                <a:pos x="connsiteX1" y="connsiteY1"/>
              </a:cxn>
              <a:cxn ang="0">
                <a:pos x="connsiteX2" y="connsiteY2"/>
              </a:cxn>
              <a:cxn ang="0">
                <a:pos x="connsiteX3" y="connsiteY3"/>
              </a:cxn>
            </a:cxnLst>
            <a:rect l="l" t="t" r="r" b="b"/>
            <a:pathLst>
              <a:path w="2680855" h="6357533">
                <a:moveTo>
                  <a:pt x="0" y="0"/>
                </a:moveTo>
                <a:lnTo>
                  <a:pt x="2680855" y="0"/>
                </a:lnTo>
                <a:lnTo>
                  <a:pt x="2680855" y="6357533"/>
                </a:lnTo>
                <a:lnTo>
                  <a:pt x="0" y="6357533"/>
                </a:lnTo>
                <a:close/>
              </a:path>
            </a:pathLst>
          </a:custGeom>
          <a:solidFill>
            <a:schemeClr val="bg1">
              <a:lumMod val="95000"/>
            </a:schemeClr>
          </a:solidFill>
        </p:spPr>
        <p:txBody>
          <a:bodyPr wrap="square">
            <a:noAutofit/>
          </a:bodyPr>
          <a:lstStyle>
            <a:lvl1pPr>
              <a:defRPr sz="4000" b="0"/>
            </a:lvl1pPr>
          </a:lstStyle>
          <a:p>
            <a:endParaRPr lang="en-US"/>
          </a:p>
        </p:txBody>
      </p:sp>
    </p:spTree>
    <p:extLst>
      <p:ext uri="{BB962C8B-B14F-4D97-AF65-F5344CB8AC3E}">
        <p14:creationId xmlns:p14="http://schemas.microsoft.com/office/powerpoint/2010/main" val="72735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A7BB26B-8C90-6045-912A-97B5EE5ECF33}"/>
              </a:ext>
            </a:extLst>
          </p:cNvPr>
          <p:cNvSpPr>
            <a:spLocks noGrp="1"/>
          </p:cNvSpPr>
          <p:nvPr>
            <p:ph type="pic" sz="quarter" idx="12"/>
          </p:nvPr>
        </p:nvSpPr>
        <p:spPr>
          <a:xfrm rot="19410226">
            <a:off x="12371611" y="1168624"/>
            <a:ext cx="3978602" cy="8617207"/>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7" name="Picture 6">
            <a:extLst>
              <a:ext uri="{FF2B5EF4-FFF2-40B4-BE49-F238E27FC236}">
                <a16:creationId xmlns:a16="http://schemas.microsoft.com/office/drawing/2014/main" id="{AFF45F28-243D-6540-98F4-1E869D2637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410226">
            <a:off x="12088950" y="911171"/>
            <a:ext cx="4557980" cy="9138901"/>
          </a:xfrm>
          <a:prstGeom prst="rect">
            <a:avLst/>
          </a:prstGeom>
        </p:spPr>
      </p:pic>
      <p:sp>
        <p:nvSpPr>
          <p:cNvPr id="8" name="Picture Placeholder 7">
            <a:extLst>
              <a:ext uri="{FF2B5EF4-FFF2-40B4-BE49-F238E27FC236}">
                <a16:creationId xmlns:a16="http://schemas.microsoft.com/office/drawing/2014/main" id="{BFC4426D-53C4-D847-A596-3C7C97C319F7}"/>
              </a:ext>
            </a:extLst>
          </p:cNvPr>
          <p:cNvSpPr>
            <a:spLocks noGrp="1"/>
          </p:cNvSpPr>
          <p:nvPr>
            <p:ph type="pic" sz="quarter" idx="13"/>
          </p:nvPr>
        </p:nvSpPr>
        <p:spPr>
          <a:xfrm rot="3210226">
            <a:off x="19432213" y="-1368270"/>
            <a:ext cx="3977566" cy="8619452"/>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9" name="Picture 8">
            <a:extLst>
              <a:ext uri="{FF2B5EF4-FFF2-40B4-BE49-F238E27FC236}">
                <a16:creationId xmlns:a16="http://schemas.microsoft.com/office/drawing/2014/main" id="{C37708B1-75EF-DD42-A263-7DF74E0877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210226">
            <a:off x="19125558" y="-1601728"/>
            <a:ext cx="4556793" cy="9141282"/>
          </a:xfrm>
          <a:prstGeom prst="rect">
            <a:avLst/>
          </a:prstGeom>
        </p:spPr>
      </p:pic>
      <p:sp>
        <p:nvSpPr>
          <p:cNvPr id="12" name="Picture Placeholder 11">
            <a:extLst>
              <a:ext uri="{FF2B5EF4-FFF2-40B4-BE49-F238E27FC236}">
                <a16:creationId xmlns:a16="http://schemas.microsoft.com/office/drawing/2014/main" id="{9B29F982-5675-CF42-87B4-468B6E75F6E6}"/>
              </a:ext>
            </a:extLst>
          </p:cNvPr>
          <p:cNvSpPr>
            <a:spLocks noGrp="1"/>
          </p:cNvSpPr>
          <p:nvPr>
            <p:ph type="pic" sz="quarter" idx="14"/>
          </p:nvPr>
        </p:nvSpPr>
        <p:spPr>
          <a:xfrm rot="3210226">
            <a:off x="19797218" y="4489277"/>
            <a:ext cx="3977566" cy="8619452"/>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13" name="Picture 12">
            <a:extLst>
              <a:ext uri="{FF2B5EF4-FFF2-40B4-BE49-F238E27FC236}">
                <a16:creationId xmlns:a16="http://schemas.microsoft.com/office/drawing/2014/main" id="{C2DDDEA4-3517-2542-A904-D3BF065ECC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210226">
            <a:off x="19490564" y="4255819"/>
            <a:ext cx="4556793" cy="9141282"/>
          </a:xfrm>
          <a:prstGeom prst="rect">
            <a:avLst/>
          </a:prstGeom>
        </p:spPr>
      </p:pic>
    </p:spTree>
    <p:extLst>
      <p:ext uri="{BB962C8B-B14F-4D97-AF65-F5344CB8AC3E}">
        <p14:creationId xmlns:p14="http://schemas.microsoft.com/office/powerpoint/2010/main" val="93117423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Few words about">
    <p:spTree>
      <p:nvGrpSpPr>
        <p:cNvPr id="1" name=""/>
        <p:cNvGrpSpPr/>
        <p:nvPr/>
      </p:nvGrpSpPr>
      <p:grpSpPr>
        <a:xfrm>
          <a:off x="0" y="0"/>
          <a:ext cx="0" cy="0"/>
          <a:chOff x="0" y="0"/>
          <a:chExt cx="0" cy="0"/>
        </a:xfrm>
      </p:grpSpPr>
      <p:sp>
        <p:nvSpPr>
          <p:cNvPr id="261" name="Body Level One…"/>
          <p:cNvSpPr>
            <a:spLocks noGrp="1"/>
          </p:cNvSpPr>
          <p:nvPr>
            <p:ph type="body" sz="quarter" idx="1"/>
          </p:nvPr>
        </p:nvSpPr>
        <p:spPr>
          <a:xfrm>
            <a:off x="1719591" y="5158279"/>
            <a:ext cx="7805152" cy="5268446"/>
          </a:xfrm>
          <a:prstGeom prst="rect">
            <a:avLst/>
          </a:prstGeom>
        </p:spPr>
        <p:txBody>
          <a:bodyPr anchor="t">
            <a:noAutofit/>
          </a:bodyPr>
          <a:lstStyle>
            <a:lvl1pPr marL="0" indent="0">
              <a:spcBef>
                <a:spcPts val="0"/>
              </a:spcBef>
              <a:buSzTx/>
              <a:buNone/>
            </a:lvl1pPr>
            <a:lvl2pPr marL="0" indent="228600">
              <a:spcBef>
                <a:spcPts val="0"/>
              </a:spcBef>
              <a:buSzTx/>
              <a:buNone/>
            </a:lvl2pPr>
            <a:lvl3pPr marL="0" indent="457200">
              <a:spcBef>
                <a:spcPts val="0"/>
              </a:spcBef>
              <a:buSzTx/>
              <a:buNone/>
            </a:lvl3pPr>
            <a:lvl4pPr marL="0" indent="685800">
              <a:spcBef>
                <a:spcPts val="0"/>
              </a:spcBef>
              <a:buSzTx/>
              <a:buNone/>
            </a:lvl4pPr>
            <a:lvl5pPr marL="0" indent="91440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62" name="Title Text"/>
          <p:cNvSpPr>
            <a:spLocks noGrp="1"/>
          </p:cNvSpPr>
          <p:nvPr>
            <p:ph type="title"/>
          </p:nvPr>
        </p:nvSpPr>
        <p:spPr>
          <a:xfrm>
            <a:off x="1684244" y="2962100"/>
            <a:ext cx="6576061" cy="1525271"/>
          </a:xfrm>
          <a:prstGeom prst="rect">
            <a:avLst/>
          </a:prstGeom>
        </p:spPr>
        <p:txBody>
          <a:bodyPr anchor="t"/>
          <a:lstStyle>
            <a:lvl1pPr algn="l">
              <a:defRPr sz="5000"/>
            </a:lvl1pPr>
          </a:lstStyle>
          <a:p>
            <a:r>
              <a:t>Title Text</a:t>
            </a:r>
          </a:p>
        </p:txBody>
      </p:sp>
      <p:sp>
        <p:nvSpPr>
          <p:cNvPr id="263" name="IRIS"/>
          <p:cNvSpPr>
            <a:spLocks noGrp="1"/>
          </p:cNvSpPr>
          <p:nvPr>
            <p:ph type="body" sz="quarter" idx="13"/>
          </p:nvPr>
        </p:nvSpPr>
        <p:spPr>
          <a:xfrm>
            <a:off x="681892" y="661193"/>
            <a:ext cx="725171" cy="482601"/>
          </a:xfrm>
          <a:prstGeom prst="rect">
            <a:avLst/>
          </a:prstGeom>
        </p:spPr>
        <p:txBody>
          <a:bodyPr wrap="none">
            <a:spAutoFit/>
          </a:bodyPr>
          <a:lstStyle>
            <a:lvl1pPr marL="0" indent="0">
              <a:lnSpc>
                <a:spcPct val="100000"/>
              </a:lnSpc>
              <a:spcBef>
                <a:spcPts val="0"/>
              </a:spcBef>
              <a:buSzTx/>
              <a:buNone/>
              <a:defRPr sz="2600" b="1" spc="0">
                <a:solidFill>
                  <a:srgbClr val="44474F"/>
                </a:solidFill>
                <a:latin typeface="Raleway"/>
                <a:ea typeface="Raleway"/>
                <a:cs typeface="Raleway"/>
                <a:sym typeface="Raleway"/>
              </a:defRPr>
            </a:lvl1pPr>
          </a:lstStyle>
          <a:p>
            <a:r>
              <a:t>IRIS</a:t>
            </a:r>
          </a:p>
        </p:txBody>
      </p:sp>
      <p:sp>
        <p:nvSpPr>
          <p:cNvPr id="264" name="www.yourwebsite.com"/>
          <p:cNvSpPr>
            <a:spLocks noGrp="1"/>
          </p:cNvSpPr>
          <p:nvPr>
            <p:ph type="body" sz="quarter" idx="14"/>
          </p:nvPr>
        </p:nvSpPr>
        <p:spPr>
          <a:xfrm>
            <a:off x="653332" y="12591399"/>
            <a:ext cx="3431439" cy="469901"/>
          </a:xfrm>
          <a:prstGeom prst="rect">
            <a:avLst/>
          </a:prstGeom>
        </p:spPr>
        <p:txBody>
          <a:bodyPr wrap="none">
            <a:spAutoFit/>
          </a:bodyPr>
          <a:lstStyle>
            <a:lvl1pPr marL="0" indent="0">
              <a:lnSpc>
                <a:spcPct val="100000"/>
              </a:lnSpc>
              <a:spcBef>
                <a:spcPts val="0"/>
              </a:spcBef>
              <a:buSzTx/>
              <a:buNone/>
              <a:defRPr sz="2400" b="1" spc="0">
                <a:solidFill>
                  <a:srgbClr val="A1A1A3"/>
                </a:solidFill>
                <a:latin typeface="Raleway"/>
                <a:ea typeface="Raleway"/>
                <a:cs typeface="Raleway"/>
                <a:sym typeface="Raleway"/>
              </a:defRPr>
            </a:lvl1pPr>
          </a:lstStyle>
          <a:p>
            <a:r>
              <a:t>www.yourwebsite.com</a:t>
            </a:r>
          </a:p>
        </p:txBody>
      </p:sp>
      <p:sp>
        <p:nvSpPr>
          <p:cNvPr id="265" name="Line"/>
          <p:cNvSpPr/>
          <p:nvPr/>
        </p:nvSpPr>
        <p:spPr>
          <a:xfrm flipH="1" flipV="1">
            <a:off x="11091339" y="-4742"/>
            <a:ext cx="15276" cy="6862741"/>
          </a:xfrm>
          <a:prstGeom prst="line">
            <a:avLst/>
          </a:prstGeom>
          <a:ln w="38100">
            <a:solidFill>
              <a:srgbClr val="E4E4E7"/>
            </a:solidFill>
            <a:miter lim="400000"/>
          </a:ln>
        </p:spPr>
        <p:txBody>
          <a:bodyPr lIns="50800" tIns="50800" rIns="50800" bIns="50800" anchor="ctr"/>
          <a:lstStyle/>
          <a:p>
            <a:pPr>
              <a:defRPr sz="3200"/>
            </a:pPr>
            <a:endParaRPr/>
          </a:p>
        </p:txBody>
      </p:sp>
      <p:sp>
        <p:nvSpPr>
          <p:cNvPr id="266" name="Slide Number"/>
          <p:cNvSpPr>
            <a:spLocks noGrp="1"/>
          </p:cNvSpPr>
          <p:nvPr>
            <p:ph type="sldNum" sz="quarter" idx="2"/>
          </p:nvPr>
        </p:nvSpPr>
        <p:spPr>
          <a:xfrm>
            <a:off x="9972383" y="654843"/>
            <a:ext cx="449474" cy="444501"/>
          </a:xfrm>
          <a:prstGeom prst="rect">
            <a:avLst/>
          </a:prstGeom>
        </p:spPr>
        <p:txBody>
          <a:bodyPr/>
          <a:lstStyle/>
          <a:p>
            <a:fld id="{86CB4B4D-7CA3-9044-876B-883B54F8677D}" type="slidenum">
              <a:t>‹#›</a:t>
            </a:fld>
            <a:endParaRPr/>
          </a:p>
        </p:txBody>
      </p:sp>
      <p:sp>
        <p:nvSpPr>
          <p:cNvPr id="8" name="Polygon"/>
          <p:cNvSpPr/>
          <p:nvPr userDrawn="1"/>
        </p:nvSpPr>
        <p:spPr>
          <a:xfrm>
            <a:off x="13252429" y="8082364"/>
            <a:ext cx="3654435" cy="42197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gradFill>
            <a:gsLst>
              <a:gs pos="0">
                <a:srgbClr val="ED4958"/>
              </a:gs>
              <a:gs pos="53402">
                <a:srgbClr val="F27C45"/>
              </a:gs>
              <a:gs pos="100000">
                <a:srgbClr val="F6AD31"/>
              </a:gs>
            </a:gsLst>
            <a:lin ang="6888723"/>
          </a:gradFill>
          <a:ln w="12700">
            <a:miter lim="400000"/>
          </a:ln>
        </p:spPr>
        <p:txBody>
          <a:bodyPr lIns="50800" tIns="50800" rIns="50800" bIns="50800" anchor="ctr"/>
          <a:lstStyle/>
          <a:p>
            <a:pPr>
              <a:defRPr sz="3200">
                <a:solidFill>
                  <a:srgbClr val="FFFFFF"/>
                </a:solidFill>
              </a:defRPr>
            </a:pPr>
            <a:endParaRPr/>
          </a:p>
        </p:txBody>
      </p:sp>
      <p:sp>
        <p:nvSpPr>
          <p:cNvPr id="9" name="Polygon"/>
          <p:cNvSpPr/>
          <p:nvPr userDrawn="1"/>
        </p:nvSpPr>
        <p:spPr>
          <a:xfrm>
            <a:off x="17117301" y="8082364"/>
            <a:ext cx="3654434" cy="42197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gradFill>
            <a:gsLst>
              <a:gs pos="0">
                <a:srgbClr val="F27C45"/>
              </a:gs>
              <a:gs pos="48738">
                <a:srgbClr val="F47050"/>
              </a:gs>
              <a:gs pos="100000">
                <a:srgbClr val="ED4958"/>
              </a:gs>
            </a:gsLst>
            <a:lin ang="6888723"/>
          </a:gradFill>
          <a:ln w="12700">
            <a:miter lim="400000"/>
          </a:ln>
        </p:spPr>
        <p:txBody>
          <a:bodyPr lIns="50800" tIns="50800" rIns="50800" bIns="50800" anchor="ctr"/>
          <a:lstStyle/>
          <a:p>
            <a:pPr>
              <a:defRPr sz="3200">
                <a:solidFill>
                  <a:srgbClr val="FFFFFF"/>
                </a:solidFill>
              </a:defRPr>
            </a:pPr>
            <a:endParaRPr/>
          </a:p>
        </p:txBody>
      </p:sp>
      <p:sp>
        <p:nvSpPr>
          <p:cNvPr id="10" name="Polygon"/>
          <p:cNvSpPr/>
          <p:nvPr userDrawn="1"/>
        </p:nvSpPr>
        <p:spPr>
          <a:xfrm>
            <a:off x="19040256" y="4753566"/>
            <a:ext cx="3654434" cy="42197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gradFill>
            <a:gsLst>
              <a:gs pos="0">
                <a:schemeClr val="accent4">
                  <a:hueOff val="-1903587"/>
                  <a:satOff val="-4547"/>
                  <a:lumOff val="14180"/>
                </a:schemeClr>
              </a:gs>
              <a:gs pos="47000">
                <a:srgbClr val="F27C45"/>
              </a:gs>
              <a:gs pos="100000">
                <a:srgbClr val="F6AD31"/>
              </a:gs>
            </a:gsLst>
            <a:lin ang="6900000" scaled="0"/>
          </a:gradFill>
          <a:ln w="12700">
            <a:miter lim="400000"/>
          </a:ln>
        </p:spPr>
        <p:txBody>
          <a:bodyPr lIns="50800" tIns="50800" rIns="50800" bIns="50800" anchor="ctr"/>
          <a:lstStyle/>
          <a:p>
            <a:pPr>
              <a:defRPr sz="3200">
                <a:solidFill>
                  <a:srgbClr val="FFFFFF"/>
                </a:solidFill>
              </a:defRPr>
            </a:pPr>
            <a:endParaRPr/>
          </a:p>
        </p:txBody>
      </p:sp>
      <p:sp>
        <p:nvSpPr>
          <p:cNvPr id="11" name="Polygon"/>
          <p:cNvSpPr/>
          <p:nvPr userDrawn="1"/>
        </p:nvSpPr>
        <p:spPr>
          <a:xfrm>
            <a:off x="17117301" y="1413859"/>
            <a:ext cx="3654434" cy="42197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gradFill>
            <a:gsLst>
              <a:gs pos="0">
                <a:srgbClr val="F27C45"/>
              </a:gs>
              <a:gs pos="48738">
                <a:srgbClr val="F47050"/>
              </a:gs>
              <a:gs pos="100000">
                <a:srgbClr val="ED4958"/>
              </a:gs>
            </a:gsLst>
            <a:lin ang="6888723" scaled="0"/>
          </a:gradFill>
          <a:ln w="12700">
            <a:miter lim="400000"/>
          </a:ln>
        </p:spPr>
        <p:txBody>
          <a:bodyPr lIns="50800" tIns="50800" rIns="50800" bIns="50800" anchor="ctr"/>
          <a:lstStyle/>
          <a:p>
            <a:pPr>
              <a:defRPr sz="3200">
                <a:solidFill>
                  <a:srgbClr val="FFFFFF"/>
                </a:solidFill>
              </a:defRPr>
            </a:pPr>
            <a:endParaRPr/>
          </a:p>
        </p:txBody>
      </p:sp>
      <p:sp>
        <p:nvSpPr>
          <p:cNvPr id="12" name="Polygon"/>
          <p:cNvSpPr/>
          <p:nvPr userDrawn="1"/>
        </p:nvSpPr>
        <p:spPr>
          <a:xfrm>
            <a:off x="15190147" y="4753566"/>
            <a:ext cx="3654434" cy="42197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gradFill>
            <a:gsLst>
              <a:gs pos="0">
                <a:srgbClr val="ED4958"/>
              </a:gs>
              <a:gs pos="48335">
                <a:srgbClr val="F27C45"/>
              </a:gs>
              <a:gs pos="100000">
                <a:srgbClr val="F6AD31"/>
              </a:gs>
            </a:gsLst>
            <a:lin ang="6888723"/>
          </a:gradFill>
          <a:ln w="12700">
            <a:miter lim="400000"/>
          </a:ln>
        </p:spPr>
        <p:txBody>
          <a:bodyPr lIns="50800" tIns="50800" rIns="50800" bIns="50800" anchor="ctr"/>
          <a:lstStyle/>
          <a:p>
            <a:pPr>
              <a:defRPr sz="3200">
                <a:solidFill>
                  <a:srgbClr val="FFFFFF"/>
                </a:solidFill>
              </a:defRPr>
            </a:pPr>
            <a:endParaRPr/>
          </a:p>
        </p:txBody>
      </p:sp>
    </p:spTree>
    <p:extLst>
      <p:ext uri="{BB962C8B-B14F-4D97-AF65-F5344CB8AC3E}">
        <p14:creationId xmlns:p14="http://schemas.microsoft.com/office/powerpoint/2010/main" val="96212538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bout slide (1)">
    <p:spTree>
      <p:nvGrpSpPr>
        <p:cNvPr id="1" name=""/>
        <p:cNvGrpSpPr/>
        <p:nvPr/>
      </p:nvGrpSpPr>
      <p:grpSpPr>
        <a:xfrm>
          <a:off x="0" y="0"/>
          <a:ext cx="0" cy="0"/>
          <a:chOff x="0" y="0"/>
          <a:chExt cx="0" cy="0"/>
        </a:xfrm>
      </p:grpSpPr>
      <p:sp>
        <p:nvSpPr>
          <p:cNvPr id="53" name="Line"/>
          <p:cNvSpPr/>
          <p:nvPr/>
        </p:nvSpPr>
        <p:spPr>
          <a:xfrm flipH="1" flipV="1">
            <a:off x="10195635" y="0"/>
            <a:ext cx="1" cy="13720741"/>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lIns="50800" tIns="50800" rIns="50800" bIns="50800" anchor="ctr"/>
          <a:lstStyle/>
          <a:p>
            <a:pPr>
              <a:defRPr sz="3200"/>
            </a:pPr>
            <a:endParaRPr/>
          </a:p>
        </p:txBody>
      </p:sp>
      <p:pic>
        <p:nvPicPr>
          <p:cNvPr id="11" name="Picture 10" descr="A group of people standing next to a window&#10;&#10;Description automatically generated">
            <a:extLst>
              <a:ext uri="{FF2B5EF4-FFF2-40B4-BE49-F238E27FC236}">
                <a16:creationId xmlns:a16="http://schemas.microsoft.com/office/drawing/2014/main" id="{B5673F40-12A9-284A-9211-F95CA7E30C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808" r="26195"/>
          <a:stretch/>
        </p:blipFill>
        <p:spPr>
          <a:xfrm>
            <a:off x="0" y="1"/>
            <a:ext cx="10195635" cy="13715999"/>
          </a:xfrm>
          <a:prstGeom prst="rect">
            <a:avLst/>
          </a:prstGeom>
        </p:spPr>
      </p:pic>
      <p:sp>
        <p:nvSpPr>
          <p:cNvPr id="54" name="There are many variations of passages of Lorem Ipsum available, but the…"/>
          <p:cNvSpPr>
            <a:spLocks noGrp="1"/>
          </p:cNvSpPr>
          <p:nvPr>
            <p:ph type="body" sz="quarter" idx="15"/>
          </p:nvPr>
        </p:nvSpPr>
        <p:spPr>
          <a:xfrm>
            <a:off x="12456807" y="2652230"/>
            <a:ext cx="10183479" cy="1781811"/>
          </a:xfrm>
          <a:prstGeom prst="rect">
            <a:avLst/>
          </a:prstGeom>
        </p:spPr>
        <p:txBody>
          <a:bodyPr wrap="none">
            <a:spAutoFit/>
          </a:bodyPr>
          <a:lstStyle/>
          <a:p>
            <a:pPr marL="0" indent="0">
              <a:spcBef>
                <a:spcPts val="0"/>
              </a:spcBef>
              <a:buSzTx/>
              <a:buNone/>
            </a:pPr>
            <a:r>
              <a:t>There are many variations of passages of Lorem Ipsum available, but the</a:t>
            </a:r>
          </a:p>
          <a:p>
            <a:pPr marL="0" indent="0">
              <a:spcBef>
                <a:spcPts val="0"/>
              </a:spcBef>
              <a:buSzTx/>
              <a:buNone/>
            </a:pPr>
            <a:r>
              <a:t>majority have suffered alteration some form, by injected humour, or random</a:t>
            </a:r>
          </a:p>
          <a:p>
            <a:pPr marL="0" indent="0">
              <a:spcBef>
                <a:spcPts val="0"/>
              </a:spcBef>
              <a:buSzTx/>
              <a:buNone/>
            </a:pPr>
            <a:r>
              <a:t>ised words which don't look even slightly believable. If you are going to use</a:t>
            </a:r>
          </a:p>
          <a:p>
            <a:pPr marL="0" indent="0">
              <a:spcBef>
                <a:spcPts val="0"/>
              </a:spcBef>
              <a:buSzTx/>
              <a:buNone/>
            </a:pPr>
            <a:r>
              <a:t>a passage of Lorem Ipsum, you need to be sure there isn't any thing embarra</a:t>
            </a:r>
          </a:p>
        </p:txBody>
      </p:sp>
      <p:sp>
        <p:nvSpPr>
          <p:cNvPr id="55" name="There are many variations of passages of Lorem Ipsum available, but the…"/>
          <p:cNvSpPr>
            <a:spLocks noGrp="1"/>
          </p:cNvSpPr>
          <p:nvPr>
            <p:ph type="body" sz="quarter" idx="16"/>
          </p:nvPr>
        </p:nvSpPr>
        <p:spPr>
          <a:xfrm>
            <a:off x="12456807" y="9447059"/>
            <a:ext cx="10183479" cy="1781811"/>
          </a:xfrm>
          <a:prstGeom prst="rect">
            <a:avLst/>
          </a:prstGeom>
        </p:spPr>
        <p:txBody>
          <a:bodyPr wrap="none">
            <a:spAutoFit/>
          </a:bodyPr>
          <a:lstStyle/>
          <a:p>
            <a:pPr marL="0" indent="0">
              <a:spcBef>
                <a:spcPts val="0"/>
              </a:spcBef>
              <a:buSzTx/>
              <a:buNone/>
            </a:pPr>
            <a:r>
              <a:t>There are many variations of passages of Lorem Ipsum available, but the</a:t>
            </a:r>
          </a:p>
          <a:p>
            <a:pPr marL="0" indent="0">
              <a:spcBef>
                <a:spcPts val="0"/>
              </a:spcBef>
              <a:buSzTx/>
              <a:buNone/>
            </a:pPr>
            <a:r>
              <a:t>majority have suffered alteration some form, by injected humour, or random</a:t>
            </a:r>
          </a:p>
          <a:p>
            <a:pPr marL="0" indent="0">
              <a:spcBef>
                <a:spcPts val="0"/>
              </a:spcBef>
              <a:buSzTx/>
              <a:buNone/>
            </a:pPr>
            <a:r>
              <a:t>ised words which don't look even slightly believable. If you are going to use</a:t>
            </a:r>
          </a:p>
          <a:p>
            <a:pPr marL="0" indent="0">
              <a:spcBef>
                <a:spcPts val="0"/>
              </a:spcBef>
              <a:buSzTx/>
              <a:buNone/>
            </a:pPr>
            <a:r>
              <a:t>a passage of Lorem Ipsum, you need to be sure there isn't any thing embarra</a:t>
            </a:r>
          </a:p>
        </p:txBody>
      </p:sp>
      <p:sp>
        <p:nvSpPr>
          <p:cNvPr id="56" name="There are many variations of passages of Lorem…"/>
          <p:cNvSpPr>
            <a:spLocks noGrp="1"/>
          </p:cNvSpPr>
          <p:nvPr>
            <p:ph type="body" sz="quarter" idx="17"/>
          </p:nvPr>
        </p:nvSpPr>
        <p:spPr>
          <a:xfrm>
            <a:off x="12511213" y="6239510"/>
            <a:ext cx="9150605" cy="1135381"/>
          </a:xfrm>
          <a:prstGeom prst="rect">
            <a:avLst/>
          </a:prstGeom>
        </p:spPr>
        <p:txBody>
          <a:bodyPr wrap="none">
            <a:spAutoFit/>
          </a:bodyPr>
          <a:lstStyle/>
          <a:p>
            <a:pPr marL="0" indent="0">
              <a:lnSpc>
                <a:spcPct val="120000"/>
              </a:lnSpc>
              <a:spcBef>
                <a:spcPts val="0"/>
              </a:spcBef>
              <a:buSzTx/>
              <a:buNone/>
              <a:defRPr sz="3200" i="1" spc="0">
                <a:solidFill>
                  <a:srgbClr val="565A64"/>
                </a:solidFill>
                <a:latin typeface="Raleway SemiBold"/>
                <a:ea typeface="Raleway SemiBold"/>
                <a:cs typeface="Raleway SemiBold"/>
                <a:sym typeface="Raleway SemiBold"/>
              </a:defRPr>
            </a:pPr>
            <a:r>
              <a:t>There are many variations of passages of Lorem</a:t>
            </a:r>
          </a:p>
          <a:p>
            <a:pPr marL="0" indent="0">
              <a:lnSpc>
                <a:spcPct val="120000"/>
              </a:lnSpc>
              <a:spcBef>
                <a:spcPts val="0"/>
              </a:spcBef>
              <a:buSzTx/>
              <a:buNone/>
              <a:defRPr sz="3200" i="1" spc="0">
                <a:solidFill>
                  <a:srgbClr val="565A64"/>
                </a:solidFill>
                <a:latin typeface="Raleway SemiBold"/>
                <a:ea typeface="Raleway SemiBold"/>
                <a:cs typeface="Raleway SemiBold"/>
                <a:sym typeface="Raleway SemiBold"/>
              </a:defRPr>
            </a:pPr>
            <a:r>
              <a:t>Ipsum available, but the majority have suffered</a:t>
            </a:r>
          </a:p>
        </p:txBody>
      </p:sp>
      <p:sp>
        <p:nvSpPr>
          <p:cNvPr id="10" name="Rectangle"/>
          <p:cNvSpPr/>
          <p:nvPr userDrawn="1"/>
        </p:nvSpPr>
        <p:spPr>
          <a:xfrm>
            <a:off x="10068442" y="5774178"/>
            <a:ext cx="254390" cy="2057401"/>
          </a:xfrm>
          <a:prstGeom prst="rect">
            <a:avLst/>
          </a:prstGeom>
          <a:gradFill flip="none" rotWithShape="1">
            <a:gsLst>
              <a:gs pos="0">
                <a:srgbClr val="F47050">
                  <a:shade val="30000"/>
                  <a:satMod val="115000"/>
                </a:srgbClr>
              </a:gs>
              <a:gs pos="50000">
                <a:srgbClr val="F47050">
                  <a:shade val="67500"/>
                  <a:satMod val="115000"/>
                </a:srgbClr>
              </a:gs>
              <a:gs pos="100000">
                <a:srgbClr val="F47050">
                  <a:shade val="100000"/>
                  <a:satMod val="115000"/>
                </a:srgbClr>
              </a:gs>
            </a:gsLst>
            <a:path path="circle">
              <a:fillToRect l="100000" b="100000"/>
            </a:path>
            <a:tileRect t="-100000" r="-100000"/>
          </a:gradFill>
          <a:ln w="12700">
            <a:miter lim="400000"/>
          </a:ln>
        </p:spPr>
        <p:txBody>
          <a:bodyPr lIns="50800" tIns="50800" rIns="50800" bIns="50800" anchor="ctr"/>
          <a:lstStyle/>
          <a:p>
            <a:pPr>
              <a:defRPr sz="3200">
                <a:solidFill>
                  <a:srgbClr val="FFFFFF"/>
                </a:solidFill>
                <a:latin typeface="Raleway"/>
                <a:ea typeface="Raleway"/>
                <a:cs typeface="Raleway"/>
                <a:sym typeface="Raleway"/>
              </a:defRPr>
            </a:pPr>
            <a:endParaRPr/>
          </a:p>
        </p:txBody>
      </p:sp>
    </p:spTree>
    <p:extLst>
      <p:ext uri="{BB962C8B-B14F-4D97-AF65-F5344CB8AC3E}">
        <p14:creationId xmlns:p14="http://schemas.microsoft.com/office/powerpoint/2010/main" val="216633801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405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roduct showcase slide (3)">
    <p:bg>
      <p:bgRef idx="1001">
        <a:schemeClr val="bg1"/>
      </p:bgRef>
    </p:bg>
    <p:spTree>
      <p:nvGrpSpPr>
        <p:cNvPr id="1" name=""/>
        <p:cNvGrpSpPr/>
        <p:nvPr/>
      </p:nvGrpSpPr>
      <p:grpSpPr>
        <a:xfrm>
          <a:off x="0" y="0"/>
          <a:ext cx="0" cy="0"/>
          <a:chOff x="0" y="0"/>
          <a:chExt cx="0" cy="0"/>
        </a:xfrm>
      </p:grpSpPr>
      <p:pic>
        <p:nvPicPr>
          <p:cNvPr id="308" name="Phone_2.png" descr="Phone_2.png"/>
          <p:cNvPicPr>
            <a:picLocks noChangeAspect="1"/>
          </p:cNvPicPr>
          <p:nvPr/>
        </p:nvPicPr>
        <p:blipFill>
          <a:blip r:embed="rId2">
            <a:extLst/>
          </a:blip>
          <a:stretch>
            <a:fillRect/>
          </a:stretch>
        </p:blipFill>
        <p:spPr>
          <a:xfrm>
            <a:off x="8703206" y="1617953"/>
            <a:ext cx="10741680" cy="14648966"/>
          </a:xfrm>
          <a:prstGeom prst="rect">
            <a:avLst/>
          </a:prstGeom>
          <a:ln w="12700">
            <a:miter lim="400000"/>
          </a:ln>
        </p:spPr>
      </p:pic>
      <p:sp>
        <p:nvSpPr>
          <p:cNvPr id="12" name="Shape"/>
          <p:cNvSpPr/>
          <p:nvPr userDrawn="1"/>
        </p:nvSpPr>
        <p:spPr>
          <a:xfrm>
            <a:off x="-6201492" y="3091639"/>
            <a:ext cx="12285424" cy="141859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FFFFFF">
                <a:alpha val="20000"/>
              </a:srgbClr>
            </a:solidFill>
            <a:miter lim="400000"/>
          </a:ln>
        </p:spPr>
        <p:txBody>
          <a:bodyPr lIns="50800" tIns="50800" rIns="50800" bIns="50800" anchor="ctr"/>
          <a:lstStyle/>
          <a:p>
            <a:pPr>
              <a:defRPr sz="3200">
                <a:solidFill>
                  <a:srgbClr val="FFFFFF"/>
                </a:solidFill>
              </a:defRPr>
            </a:pPr>
            <a:endParaRPr/>
          </a:p>
        </p:txBody>
      </p:sp>
      <p:sp>
        <p:nvSpPr>
          <p:cNvPr id="312" name="Drop Image Here.png"/>
          <p:cNvSpPr>
            <a:spLocks noGrp="1"/>
          </p:cNvSpPr>
          <p:nvPr>
            <p:ph type="pic" sz="quarter" idx="15"/>
          </p:nvPr>
        </p:nvSpPr>
        <p:spPr>
          <a:xfrm>
            <a:off x="10782980" y="3407174"/>
            <a:ext cx="3570176" cy="6408064"/>
          </a:xfrm>
          <a:prstGeom prst="rect">
            <a:avLst/>
          </a:prstGeom>
        </p:spPr>
        <p:txBody>
          <a:bodyPr lIns="91439" tIns="45719" rIns="91439" bIns="45719" anchor="t">
            <a:noAutofit/>
          </a:bodyPr>
          <a:lstStyle/>
          <a:p>
            <a:endParaRPr/>
          </a:p>
        </p:txBody>
      </p:sp>
      <p:sp>
        <p:nvSpPr>
          <p:cNvPr id="13" name="Polygon"/>
          <p:cNvSpPr/>
          <p:nvPr userDrawn="1"/>
        </p:nvSpPr>
        <p:spPr>
          <a:xfrm>
            <a:off x="17414811" y="3535987"/>
            <a:ext cx="1948981" cy="21960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25400">
            <a:solidFill>
              <a:schemeClr val="tx1">
                <a:lumMod val="50000"/>
                <a:lumOff val="50000"/>
                <a:alpha val="33566"/>
              </a:schemeClr>
            </a:solidFill>
            <a:miter lim="400000"/>
          </a:ln>
        </p:spPr>
        <p:txBody>
          <a:bodyPr lIns="50800" tIns="50800" rIns="50800" bIns="50800" anchor="ctr"/>
          <a:lstStyle/>
          <a:p>
            <a:pPr algn="l" defTabSz="457200">
              <a:lnSpc>
                <a:spcPct val="93000"/>
              </a:lnSpc>
              <a:defRPr sz="1800">
                <a:solidFill>
                  <a:srgbClr val="1F2025"/>
                </a:solidFill>
                <a:latin typeface="Raleway"/>
                <a:ea typeface="Raleway"/>
                <a:cs typeface="Raleway"/>
                <a:sym typeface="Raleway"/>
              </a:defRPr>
            </a:pPr>
            <a:endParaRPr/>
          </a:p>
        </p:txBody>
      </p:sp>
      <p:sp>
        <p:nvSpPr>
          <p:cNvPr id="14" name="Polygon"/>
          <p:cNvSpPr/>
          <p:nvPr userDrawn="1"/>
        </p:nvSpPr>
        <p:spPr>
          <a:xfrm>
            <a:off x="17414813" y="5759997"/>
            <a:ext cx="1948980" cy="21960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25400">
            <a:solidFill>
              <a:schemeClr val="tx1">
                <a:lumMod val="50000"/>
                <a:lumOff val="50000"/>
                <a:alpha val="33566"/>
              </a:schemeClr>
            </a:solidFill>
            <a:miter lim="400000"/>
          </a:ln>
        </p:spPr>
        <p:txBody>
          <a:bodyPr lIns="50800" tIns="50800" rIns="50800" bIns="50800" anchor="ctr"/>
          <a:lstStyle/>
          <a:p>
            <a:pPr algn="l" defTabSz="457200">
              <a:lnSpc>
                <a:spcPct val="93000"/>
              </a:lnSpc>
              <a:defRPr sz="1800">
                <a:solidFill>
                  <a:srgbClr val="1F2025"/>
                </a:solidFill>
                <a:latin typeface="Raleway"/>
                <a:ea typeface="Raleway"/>
                <a:cs typeface="Raleway"/>
                <a:sym typeface="Raleway"/>
              </a:defRPr>
            </a:pPr>
            <a:endParaRPr/>
          </a:p>
        </p:txBody>
      </p:sp>
      <p:sp>
        <p:nvSpPr>
          <p:cNvPr id="15" name="Polygon"/>
          <p:cNvSpPr/>
          <p:nvPr userDrawn="1"/>
        </p:nvSpPr>
        <p:spPr>
          <a:xfrm>
            <a:off x="17414813" y="7984007"/>
            <a:ext cx="1948980" cy="21960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25400">
            <a:solidFill>
              <a:srgbClr val="FFFFFF">
                <a:alpha val="33566"/>
              </a:srgbClr>
            </a:solidFill>
            <a:miter lim="400000"/>
          </a:ln>
        </p:spPr>
        <p:txBody>
          <a:bodyPr lIns="50800" tIns="50800" rIns="50800" bIns="50800" anchor="ctr"/>
          <a:lstStyle/>
          <a:p>
            <a:pPr algn="l" defTabSz="457200">
              <a:lnSpc>
                <a:spcPct val="93000"/>
              </a:lnSpc>
              <a:defRPr sz="1800">
                <a:solidFill>
                  <a:srgbClr val="1F2025"/>
                </a:solidFill>
                <a:latin typeface="Raleway"/>
                <a:ea typeface="Raleway"/>
                <a:cs typeface="Raleway"/>
                <a:sym typeface="Raleway"/>
              </a:defRPr>
            </a:pPr>
            <a:endParaRPr/>
          </a:p>
        </p:txBody>
      </p:sp>
    </p:spTree>
    <p:extLst>
      <p:ext uri="{BB962C8B-B14F-4D97-AF65-F5344CB8AC3E}">
        <p14:creationId xmlns:p14="http://schemas.microsoft.com/office/powerpoint/2010/main" val="3912508167"/>
      </p:ext>
    </p:extLst>
  </p:cSld>
  <p:clrMapOvr>
    <a:overrideClrMapping bg1="lt1" tx1="dk1" bg2="lt2" tx2="dk2" accent1="accent1" accent2="accent2" accent3="accent3" accent4="accent4" accent5="accent5" accent6="accent6" hlink="hlink" folHlink="folHlink"/>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1689103"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a:spLocks noGrp="1"/>
          </p:cNvSpPr>
          <p:nvPr>
            <p:ph type="body" idx="1"/>
          </p:nvPr>
        </p:nvSpPr>
        <p:spPr>
          <a:xfrm>
            <a:off x="1689103"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1725590" y="13081001"/>
            <a:ext cx="460061" cy="456663"/>
          </a:xfrm>
          <a:prstGeom prst="rect">
            <a:avLst/>
          </a:prstGeom>
          <a:ln w="12700">
            <a:miter lim="400000"/>
          </a:ln>
        </p:spPr>
        <p:txBody>
          <a:bodyPr wrap="none" lIns="50800" tIns="50800" rIns="50800" bIns="50800">
            <a:spAutoFit/>
          </a:bodyPr>
          <a:lstStyle>
            <a:lvl1pPr algn="r">
              <a:defRPr sz="2301" b="1">
                <a:solidFill>
                  <a:srgbClr val="8B8C8C"/>
                </a:solidFill>
                <a:latin typeface="Roboto"/>
                <a:ea typeface="Roboto"/>
                <a:cs typeface="Roboto"/>
                <a:sym typeface="Robot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8" r:id="rId1"/>
    <p:sldLayoutId id="2147483693" r:id="rId2"/>
    <p:sldLayoutId id="2147483744" r:id="rId3"/>
    <p:sldLayoutId id="2147483748" r:id="rId4"/>
    <p:sldLayoutId id="2147483751" r:id="rId5"/>
    <p:sldLayoutId id="2147483752" r:id="rId6"/>
    <p:sldLayoutId id="2147483753" r:id="rId7"/>
    <p:sldLayoutId id="2147483754" r:id="rId8"/>
    <p:sldLayoutId id="2147483755" r:id="rId9"/>
  </p:sldLayoutIdLst>
  <p:transition spd="med"/>
  <p:txStyles>
    <p:titleStyle>
      <a:lvl1pPr marL="0" marR="0" indent="0"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1pPr>
      <a:lvl2pPr marL="0" marR="0" indent="228603"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2pPr>
      <a:lvl3pPr marL="0" marR="0" indent="457206"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3pPr>
      <a:lvl4pPr marL="0" marR="0" indent="685809"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4pPr>
      <a:lvl5pPr marL="0" marR="0" indent="914411"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5pPr>
      <a:lvl6pPr marL="0" marR="0" indent="1143014"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6pPr>
      <a:lvl7pPr marL="0" marR="0" indent="1371617"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7pPr>
      <a:lvl8pPr marL="0" marR="0" indent="1600220"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8pPr>
      <a:lvl9pPr marL="0" marR="0" indent="1828823"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9pPr>
    </p:titleStyle>
    <p:bodyStyle>
      <a:lvl1pPr marL="280868"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1pPr>
      <a:lvl2pPr marL="915875"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2pPr>
      <a:lvl3pPr marL="1550883"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3pPr>
      <a:lvl4pPr marL="2185891"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4pPr>
      <a:lvl5pPr marL="2820899"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5pPr>
      <a:lvl6pPr marL="3455907"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6pPr>
      <a:lvl7pPr marL="4090915"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7pPr>
      <a:lvl8pPr marL="4725923"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8pPr>
      <a:lvl9pPr marL="5360931"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9pPr>
    </p:bodyStyle>
    <p:otherStyle>
      <a:lvl1pPr marL="0" marR="0" indent="0" algn="r" defTabSz="825512" rtl="0" latinLnBrk="0">
        <a:lnSpc>
          <a:spcPct val="100000"/>
        </a:lnSpc>
        <a:spcBef>
          <a:spcPts val="0"/>
        </a:spcBef>
        <a:spcAft>
          <a:spcPts val="0"/>
        </a:spcAft>
        <a:buClrTx/>
        <a:buSzTx/>
        <a:buFontTx/>
        <a:buNone/>
        <a:tabLst/>
        <a:defRPr sz="2301" b="1" i="0" u="none" strike="noStrike" cap="none" spc="0" baseline="0">
          <a:ln>
            <a:noFill/>
          </a:ln>
          <a:solidFill>
            <a:schemeClr val="tx1"/>
          </a:solidFill>
          <a:uFillTx/>
          <a:latin typeface="+mn-lt"/>
          <a:ea typeface="+mn-ea"/>
          <a:cs typeface="+mn-cs"/>
          <a:sym typeface="Roboto"/>
        </a:defRPr>
      </a:lvl1pPr>
      <a:lvl2pPr marL="0" marR="0" indent="228603" algn="r" defTabSz="825512" rtl="0" latinLnBrk="0">
        <a:lnSpc>
          <a:spcPct val="100000"/>
        </a:lnSpc>
        <a:spcBef>
          <a:spcPts val="0"/>
        </a:spcBef>
        <a:spcAft>
          <a:spcPts val="0"/>
        </a:spcAft>
        <a:buClrTx/>
        <a:buSzTx/>
        <a:buFontTx/>
        <a:buNone/>
        <a:tabLst/>
        <a:defRPr sz="2301" b="1" i="0" u="none" strike="noStrike" cap="none" spc="0" baseline="0">
          <a:ln>
            <a:noFill/>
          </a:ln>
          <a:solidFill>
            <a:schemeClr val="tx1"/>
          </a:solidFill>
          <a:uFillTx/>
          <a:latin typeface="+mn-lt"/>
          <a:ea typeface="+mn-ea"/>
          <a:cs typeface="+mn-cs"/>
          <a:sym typeface="Roboto"/>
        </a:defRPr>
      </a:lvl2pPr>
      <a:lvl3pPr marL="0" marR="0" indent="457206" algn="r" defTabSz="825512" rtl="0" latinLnBrk="0">
        <a:lnSpc>
          <a:spcPct val="100000"/>
        </a:lnSpc>
        <a:spcBef>
          <a:spcPts val="0"/>
        </a:spcBef>
        <a:spcAft>
          <a:spcPts val="0"/>
        </a:spcAft>
        <a:buClrTx/>
        <a:buSzTx/>
        <a:buFontTx/>
        <a:buNone/>
        <a:tabLst/>
        <a:defRPr sz="2301" b="1" i="0" u="none" strike="noStrike" cap="none" spc="0" baseline="0">
          <a:ln>
            <a:noFill/>
          </a:ln>
          <a:solidFill>
            <a:schemeClr val="tx1"/>
          </a:solidFill>
          <a:uFillTx/>
          <a:latin typeface="+mn-lt"/>
          <a:ea typeface="+mn-ea"/>
          <a:cs typeface="+mn-cs"/>
          <a:sym typeface="Roboto"/>
        </a:defRPr>
      </a:lvl3pPr>
      <a:lvl4pPr marL="0" marR="0" indent="685809" algn="r" defTabSz="825512" rtl="0" latinLnBrk="0">
        <a:lnSpc>
          <a:spcPct val="100000"/>
        </a:lnSpc>
        <a:spcBef>
          <a:spcPts val="0"/>
        </a:spcBef>
        <a:spcAft>
          <a:spcPts val="0"/>
        </a:spcAft>
        <a:buClrTx/>
        <a:buSzTx/>
        <a:buFontTx/>
        <a:buNone/>
        <a:tabLst/>
        <a:defRPr sz="2301" b="1" i="0" u="none" strike="noStrike" cap="none" spc="0" baseline="0">
          <a:ln>
            <a:noFill/>
          </a:ln>
          <a:solidFill>
            <a:schemeClr val="tx1"/>
          </a:solidFill>
          <a:uFillTx/>
          <a:latin typeface="+mn-lt"/>
          <a:ea typeface="+mn-ea"/>
          <a:cs typeface="+mn-cs"/>
          <a:sym typeface="Roboto"/>
        </a:defRPr>
      </a:lvl4pPr>
      <a:lvl5pPr marL="0" marR="0" indent="914411" algn="r" defTabSz="825512" rtl="0" latinLnBrk="0">
        <a:lnSpc>
          <a:spcPct val="100000"/>
        </a:lnSpc>
        <a:spcBef>
          <a:spcPts val="0"/>
        </a:spcBef>
        <a:spcAft>
          <a:spcPts val="0"/>
        </a:spcAft>
        <a:buClrTx/>
        <a:buSzTx/>
        <a:buFontTx/>
        <a:buNone/>
        <a:tabLst/>
        <a:defRPr sz="2301" b="1" i="0" u="none" strike="noStrike" cap="none" spc="0" baseline="0">
          <a:ln>
            <a:noFill/>
          </a:ln>
          <a:solidFill>
            <a:schemeClr val="tx1"/>
          </a:solidFill>
          <a:uFillTx/>
          <a:latin typeface="+mn-lt"/>
          <a:ea typeface="+mn-ea"/>
          <a:cs typeface="+mn-cs"/>
          <a:sym typeface="Roboto"/>
        </a:defRPr>
      </a:lvl5pPr>
      <a:lvl6pPr marL="0" marR="0" indent="1143014" algn="r" defTabSz="825512" rtl="0" latinLnBrk="0">
        <a:lnSpc>
          <a:spcPct val="100000"/>
        </a:lnSpc>
        <a:spcBef>
          <a:spcPts val="0"/>
        </a:spcBef>
        <a:spcAft>
          <a:spcPts val="0"/>
        </a:spcAft>
        <a:buClrTx/>
        <a:buSzTx/>
        <a:buFontTx/>
        <a:buNone/>
        <a:tabLst/>
        <a:defRPr sz="2301" b="1" i="0" u="none" strike="noStrike" cap="none" spc="0" baseline="0">
          <a:ln>
            <a:noFill/>
          </a:ln>
          <a:solidFill>
            <a:schemeClr val="tx1"/>
          </a:solidFill>
          <a:uFillTx/>
          <a:latin typeface="+mn-lt"/>
          <a:ea typeface="+mn-ea"/>
          <a:cs typeface="+mn-cs"/>
          <a:sym typeface="Roboto"/>
        </a:defRPr>
      </a:lvl6pPr>
      <a:lvl7pPr marL="0" marR="0" indent="1371617" algn="r" defTabSz="825512" rtl="0" latinLnBrk="0">
        <a:lnSpc>
          <a:spcPct val="100000"/>
        </a:lnSpc>
        <a:spcBef>
          <a:spcPts val="0"/>
        </a:spcBef>
        <a:spcAft>
          <a:spcPts val="0"/>
        </a:spcAft>
        <a:buClrTx/>
        <a:buSzTx/>
        <a:buFontTx/>
        <a:buNone/>
        <a:tabLst/>
        <a:defRPr sz="2301" b="1" i="0" u="none" strike="noStrike" cap="none" spc="0" baseline="0">
          <a:ln>
            <a:noFill/>
          </a:ln>
          <a:solidFill>
            <a:schemeClr val="tx1"/>
          </a:solidFill>
          <a:uFillTx/>
          <a:latin typeface="+mn-lt"/>
          <a:ea typeface="+mn-ea"/>
          <a:cs typeface="+mn-cs"/>
          <a:sym typeface="Roboto"/>
        </a:defRPr>
      </a:lvl7pPr>
      <a:lvl8pPr marL="0" marR="0" indent="1600220" algn="r" defTabSz="825512" rtl="0" latinLnBrk="0">
        <a:lnSpc>
          <a:spcPct val="100000"/>
        </a:lnSpc>
        <a:spcBef>
          <a:spcPts val="0"/>
        </a:spcBef>
        <a:spcAft>
          <a:spcPts val="0"/>
        </a:spcAft>
        <a:buClrTx/>
        <a:buSzTx/>
        <a:buFontTx/>
        <a:buNone/>
        <a:tabLst/>
        <a:defRPr sz="2301" b="1" i="0" u="none" strike="noStrike" cap="none" spc="0" baseline="0">
          <a:ln>
            <a:noFill/>
          </a:ln>
          <a:solidFill>
            <a:schemeClr val="tx1"/>
          </a:solidFill>
          <a:uFillTx/>
          <a:latin typeface="+mn-lt"/>
          <a:ea typeface="+mn-ea"/>
          <a:cs typeface="+mn-cs"/>
          <a:sym typeface="Roboto"/>
        </a:defRPr>
      </a:lvl8pPr>
      <a:lvl9pPr marL="0" marR="0" indent="1828823" algn="r" defTabSz="825512" rtl="0" latinLnBrk="0">
        <a:lnSpc>
          <a:spcPct val="100000"/>
        </a:lnSpc>
        <a:spcBef>
          <a:spcPts val="0"/>
        </a:spcBef>
        <a:spcAft>
          <a:spcPts val="0"/>
        </a:spcAft>
        <a:buClrTx/>
        <a:buSzTx/>
        <a:buFontTx/>
        <a:buNone/>
        <a:tabLst/>
        <a:defRPr sz="2301" b="1" i="0" u="none" strike="noStrike" cap="none" spc="0" baseline="0">
          <a:ln>
            <a:noFill/>
          </a:ln>
          <a:solidFill>
            <a:schemeClr val="tx1"/>
          </a:solidFill>
          <a:uFillTx/>
          <a:latin typeface="+mn-lt"/>
          <a:ea typeface="+mn-ea"/>
          <a:cs typeface="+mn-cs"/>
          <a:sym typeface="Roboto"/>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klout.com/home" TargetMode="External"/><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6.jpg"/><Relationship Id="rId5" Type="http://schemas.openxmlformats.org/officeDocument/2006/relationships/hyperlink" Target="http://labs.ebuzzing.es/top-blogs" TargetMode="External"/><Relationship Id="rId4" Type="http://schemas.openxmlformats.org/officeDocument/2006/relationships/hyperlink" Target="http://peerindex.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mouse.latercera.com/hersheys-campana-instagram/" TargetMode="External"/><Relationship Id="rId5" Type="http://schemas.openxmlformats.org/officeDocument/2006/relationships/image" Target="../media/image33.pn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F2C2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A2B16C-EC2E-FD47-8185-5E70EF946B6D}"/>
              </a:ext>
            </a:extLst>
          </p:cNvPr>
          <p:cNvSpPr/>
          <p:nvPr/>
        </p:nvSpPr>
        <p:spPr>
          <a:xfrm>
            <a:off x="0" y="11299460"/>
            <a:ext cx="24384000" cy="2416540"/>
          </a:xfrm>
          <a:prstGeom prst="rect">
            <a:avLst/>
          </a:prstGeom>
          <a:solidFill>
            <a:schemeClr val="bg1"/>
          </a:solidFill>
          <a:ln w="12700" cap="flat">
            <a:noFill/>
            <a:miter lim="400000"/>
          </a:ln>
          <a:effectLst>
            <a:outerShdw blurRad="165100" dist="120225" dir="2705541" rotWithShape="0">
              <a:srgbClr val="A6AAA9">
                <a:alpha val="1780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93000"/>
              </a:lnSpc>
              <a:spcBef>
                <a:spcPts val="0"/>
              </a:spcBef>
              <a:spcAft>
                <a:spcPts val="0"/>
              </a:spcAft>
              <a:buClrTx/>
              <a:buSzTx/>
              <a:buFontTx/>
              <a:buNone/>
              <a:tabLst/>
            </a:pPr>
            <a:endParaRPr kumimoji="0" lang="en-US" sz="1800" b="0" i="0" u="none" strike="noStrike" cap="none" spc="0" normalizeH="0" baseline="0">
              <a:ln>
                <a:noFill/>
              </a:ln>
              <a:solidFill>
                <a:srgbClr val="1F2025"/>
              </a:solidFill>
              <a:effectLst/>
              <a:uFillTx/>
              <a:latin typeface="Raleway"/>
              <a:ea typeface="Raleway"/>
              <a:cs typeface="Raleway"/>
              <a:sym typeface="Raleway"/>
            </a:endParaRPr>
          </a:p>
        </p:txBody>
      </p:sp>
      <p:sp>
        <p:nvSpPr>
          <p:cNvPr id="15" name="Line">
            <a:extLst>
              <a:ext uri="{FF2B5EF4-FFF2-40B4-BE49-F238E27FC236}">
                <a16:creationId xmlns:a16="http://schemas.microsoft.com/office/drawing/2014/main" id="{352180CA-0B8D-4948-A9BE-B5C0A935C350}"/>
              </a:ext>
            </a:extLst>
          </p:cNvPr>
          <p:cNvSpPr/>
          <p:nvPr/>
        </p:nvSpPr>
        <p:spPr>
          <a:xfrm flipH="1" flipV="1">
            <a:off x="0" y="11299460"/>
            <a:ext cx="24384000" cy="0"/>
          </a:xfrm>
          <a:prstGeom prst="line">
            <a:avLst/>
          </a:prstGeom>
          <a:ln w="57150">
            <a:solidFill>
              <a:srgbClr val="F47050"/>
            </a:solidFill>
            <a:miter lim="400000"/>
          </a:ln>
        </p:spPr>
        <p:txBody>
          <a:bodyPr lIns="50800" tIns="50800" rIns="50800" bIns="50800" anchor="ctr"/>
          <a:lstStyle/>
          <a:p>
            <a:pPr>
              <a:defRPr sz="3200"/>
            </a:pPr>
            <a:endParaRPr/>
          </a:p>
        </p:txBody>
      </p:sp>
      <p:sp>
        <p:nvSpPr>
          <p:cNvPr id="2" name="Text Placeholder 1"/>
          <p:cNvSpPr>
            <a:spLocks noGrp="1"/>
          </p:cNvSpPr>
          <p:nvPr>
            <p:ph type="body" sz="quarter" idx="17"/>
          </p:nvPr>
        </p:nvSpPr>
        <p:spPr>
          <a:xfrm>
            <a:off x="9195761" y="7130862"/>
            <a:ext cx="5461430" cy="617220"/>
          </a:xfrm>
        </p:spPr>
        <p:txBody>
          <a:bodyPr/>
          <a:lstStyle/>
          <a:p>
            <a:r>
              <a:rPr lang="es-ES_tradnl" b="1" dirty="0">
                <a:solidFill>
                  <a:schemeClr val="bg1"/>
                </a:solidFill>
                <a:latin typeface="Calibri" panose="020F0502020204030204" pitchFamily="34" charset="0"/>
                <a:cs typeface="Calibri" panose="020F0502020204030204" pitchFamily="34" charset="0"/>
              </a:rPr>
              <a:t>Y SU IMPACTO EN LAS MARCAS</a:t>
            </a:r>
          </a:p>
        </p:txBody>
      </p:sp>
      <p:pic>
        <p:nvPicPr>
          <p:cNvPr id="11" name="Picture Placeholder 10" descr="A person standing in front of a train&#10;&#10;Description automatically generated">
            <a:extLst>
              <a:ext uri="{FF2B5EF4-FFF2-40B4-BE49-F238E27FC236}">
                <a16:creationId xmlns:a16="http://schemas.microsoft.com/office/drawing/2014/main" id="{CF90A752-78EC-F24B-A6B1-DE56CB0D644C}"/>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7960" t="-23819" r="24304" b="23819"/>
          <a:stretch/>
        </p:blipFill>
        <p:spPr>
          <a:xfrm>
            <a:off x="-2235535" y="-5021864"/>
            <a:ext cx="10185795" cy="11761600"/>
          </a:xfrm>
        </p:spPr>
      </p:pic>
      <p:pic>
        <p:nvPicPr>
          <p:cNvPr id="19" name="Picture Placeholder 18" descr="A person holding a cell phone&#10;&#10;Description automatically generated">
            <a:extLst>
              <a:ext uri="{FF2B5EF4-FFF2-40B4-BE49-F238E27FC236}">
                <a16:creationId xmlns:a16="http://schemas.microsoft.com/office/drawing/2014/main" id="{0C428245-98D9-EE4C-802A-E4898794EB61}"/>
              </a:ext>
            </a:extLst>
          </p:cNvPr>
          <p:cNvPicPr>
            <a:picLocks noGrp="1" noChangeAspect="1"/>
          </p:cNvPicPr>
          <p:nvPr>
            <p:ph type="pic" sz="quarter" idx="20"/>
          </p:nvPr>
        </p:nvPicPr>
        <p:blipFill>
          <a:blip r:embed="rId4" cstate="print">
            <a:extLst>
              <a:ext uri="{28A0092B-C50C-407E-A947-70E740481C1C}">
                <a14:useLocalDpi xmlns:a14="http://schemas.microsoft.com/office/drawing/2010/main" val="0"/>
              </a:ext>
            </a:extLst>
          </a:blip>
          <a:srcRect l="21094" r="21094"/>
          <a:stretch>
            <a:fillRect/>
          </a:stretch>
        </p:blipFill>
        <p:spPr/>
      </p:pic>
      <p:pic>
        <p:nvPicPr>
          <p:cNvPr id="21" name="Picture Placeholder 20" descr="A picture containing person&#10;&#10;Description automatically generated">
            <a:extLst>
              <a:ext uri="{FF2B5EF4-FFF2-40B4-BE49-F238E27FC236}">
                <a16:creationId xmlns:a16="http://schemas.microsoft.com/office/drawing/2014/main" id="{24211134-1FD1-CF44-8634-D2169A729A45}"/>
              </a:ext>
            </a:extLst>
          </p:cNvPr>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l="21133" r="21133"/>
          <a:stretch>
            <a:fillRect/>
          </a:stretch>
        </p:blipFill>
        <p:spPr/>
      </p:pic>
      <p:pic>
        <p:nvPicPr>
          <p:cNvPr id="27" name="Picture Placeholder 26" descr="A hand holding a cell phone&#10;&#10;Description automatically generated">
            <a:extLst>
              <a:ext uri="{FF2B5EF4-FFF2-40B4-BE49-F238E27FC236}">
                <a16:creationId xmlns:a16="http://schemas.microsoft.com/office/drawing/2014/main" id="{3B67AD53-280C-FD45-9EE9-EFA6BF18DC2C}"/>
              </a:ext>
            </a:extLst>
          </p:cNvPr>
          <p:cNvPicPr>
            <a:picLocks noGrp="1" noChangeAspect="1"/>
          </p:cNvPicPr>
          <p:nvPr>
            <p:ph type="pic" sz="quarter" idx="18"/>
          </p:nvPr>
        </p:nvPicPr>
        <p:blipFill rotWithShape="1">
          <a:blip r:embed="rId6" cstate="print">
            <a:extLst>
              <a:ext uri="{28A0092B-C50C-407E-A947-70E740481C1C}">
                <a14:useLocalDpi xmlns:a14="http://schemas.microsoft.com/office/drawing/2010/main" val="0"/>
              </a:ext>
            </a:extLst>
          </a:blip>
          <a:srcRect l="22131" t="-6517" r="12825" b="6517"/>
          <a:stretch/>
        </p:blipFill>
        <p:spPr>
          <a:xfrm>
            <a:off x="20840896" y="-663848"/>
            <a:ext cx="5068096" cy="5852288"/>
          </a:xfrm>
        </p:spPr>
      </p:pic>
      <p:sp>
        <p:nvSpPr>
          <p:cNvPr id="29" name="Title 28">
            <a:extLst>
              <a:ext uri="{FF2B5EF4-FFF2-40B4-BE49-F238E27FC236}">
                <a16:creationId xmlns:a16="http://schemas.microsoft.com/office/drawing/2014/main" id="{B60F8F90-166B-B84D-9204-75C80BD56669}"/>
              </a:ext>
            </a:extLst>
          </p:cNvPr>
          <p:cNvSpPr>
            <a:spLocks noGrp="1"/>
          </p:cNvSpPr>
          <p:nvPr>
            <p:ph type="title"/>
          </p:nvPr>
        </p:nvSpPr>
        <p:spPr>
          <a:xfrm>
            <a:off x="7766931" y="5888134"/>
            <a:ext cx="8319093" cy="1371602"/>
          </a:xfrm>
        </p:spPr>
        <p:txBody>
          <a:bodyPr>
            <a:normAutofit/>
          </a:bodyPr>
          <a:lstStyle/>
          <a:p>
            <a:r>
              <a:rPr lang="en-US" sz="8000" dirty="0">
                <a:solidFill>
                  <a:srgbClr val="F47050"/>
                </a:solidFill>
                <a:latin typeface="Calibri" panose="020F0502020204030204" pitchFamily="34" charset="0"/>
                <a:cs typeface="Calibri" panose="020F0502020204030204" pitchFamily="34" charset="0"/>
              </a:rPr>
              <a:t>Influencers</a:t>
            </a:r>
          </a:p>
        </p:txBody>
      </p:sp>
      <p:sp>
        <p:nvSpPr>
          <p:cNvPr id="35" name="Text Placeholder 1">
            <a:extLst>
              <a:ext uri="{FF2B5EF4-FFF2-40B4-BE49-F238E27FC236}">
                <a16:creationId xmlns:a16="http://schemas.microsoft.com/office/drawing/2014/main" id="{1E89F594-2F7B-7A4B-B3E4-7143585707C2}"/>
              </a:ext>
            </a:extLst>
          </p:cNvPr>
          <p:cNvSpPr txBox="1">
            <a:spLocks/>
          </p:cNvSpPr>
          <p:nvPr/>
        </p:nvSpPr>
        <p:spPr>
          <a:xfrm>
            <a:off x="10357136" y="5188440"/>
            <a:ext cx="3138680" cy="6172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0" marR="0" indent="0" algn="ctr" defTabSz="825512" latinLnBrk="0">
              <a:lnSpc>
                <a:spcPct val="110000"/>
              </a:lnSpc>
              <a:spcBef>
                <a:spcPts val="0"/>
              </a:spcBef>
              <a:spcAft>
                <a:spcPts val="0"/>
              </a:spcAft>
              <a:buClrTx/>
              <a:buSzTx/>
              <a:buFontTx/>
              <a:buNone/>
              <a:tabLst/>
              <a:defRPr sz="3200" b="0" i="0" u="none" strike="noStrike" cap="none" spc="0" baseline="0">
                <a:ln>
                  <a:noFill/>
                </a:ln>
                <a:solidFill>
                  <a:srgbClr val="7E8080"/>
                </a:solidFill>
                <a:uFillTx/>
                <a:latin typeface="Raleway SemiBold"/>
                <a:ea typeface="Raleway SemiBold"/>
                <a:cs typeface="Raleway SemiBold"/>
                <a:sym typeface="Raleway SemiBold"/>
              </a:defRPr>
            </a:lvl1pPr>
            <a:lvl2pPr marL="915875"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2pPr>
            <a:lvl3pPr marL="1550883"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3pPr>
            <a:lvl4pPr marL="2185891"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4pPr>
            <a:lvl5pPr marL="2820899"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5pPr>
            <a:lvl6pPr marL="3455907"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6pPr>
            <a:lvl7pPr marL="4090915"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7pPr>
            <a:lvl8pPr marL="4725923"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8pPr>
            <a:lvl9pPr marL="5360931"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9pPr>
          </a:lstStyle>
          <a:p>
            <a:pPr hangingPunct="1"/>
            <a:r>
              <a:rPr lang="es-ES_tradnl" b="1" dirty="0">
                <a:solidFill>
                  <a:schemeClr val="bg1"/>
                </a:solidFill>
                <a:latin typeface="Calibri" panose="020F0502020204030204" pitchFamily="34" charset="0"/>
                <a:cs typeface="Calibri" panose="020F0502020204030204" pitchFamily="34" charset="0"/>
              </a:rPr>
              <a:t>#TRENDINGTOPIC</a:t>
            </a:r>
          </a:p>
        </p:txBody>
      </p:sp>
      <p:pic>
        <p:nvPicPr>
          <p:cNvPr id="34" name="Picture 33">
            <a:extLst>
              <a:ext uri="{FF2B5EF4-FFF2-40B4-BE49-F238E27FC236}">
                <a16:creationId xmlns:a16="http://schemas.microsoft.com/office/drawing/2014/main" id="{2A4C52FB-DA76-9941-A677-7206CB277592}"/>
              </a:ext>
            </a:extLst>
          </p:cNvPr>
          <p:cNvPicPr>
            <a:picLocks noChangeAspect="1"/>
          </p:cNvPicPr>
          <p:nvPr/>
        </p:nvPicPr>
        <p:blipFill rotWithShape="1">
          <a:blip r:embed="rId7">
            <a:clrChange>
              <a:clrFrom>
                <a:srgbClr val="FFFFFF"/>
              </a:clrFrom>
              <a:clrTo>
                <a:srgbClr val="FFFFFF">
                  <a:alpha val="0"/>
                </a:srgbClr>
              </a:clrTo>
            </a:clrChange>
          </a:blip>
          <a:srcRect l="30337" t="5347" r="3485" b="15001"/>
          <a:stretch/>
        </p:blipFill>
        <p:spPr>
          <a:xfrm>
            <a:off x="20113644" y="11782700"/>
            <a:ext cx="3261300" cy="1450060"/>
          </a:xfrm>
          <a:prstGeom prst="rect">
            <a:avLst/>
          </a:prstGeom>
        </p:spPr>
      </p:pic>
      <p:sp>
        <p:nvSpPr>
          <p:cNvPr id="40" name="Text Placeholder 1">
            <a:extLst>
              <a:ext uri="{FF2B5EF4-FFF2-40B4-BE49-F238E27FC236}">
                <a16:creationId xmlns:a16="http://schemas.microsoft.com/office/drawing/2014/main" id="{46B8BDFE-AB71-9B4F-B22B-CA265E68C5DC}"/>
              </a:ext>
            </a:extLst>
          </p:cNvPr>
          <p:cNvSpPr txBox="1">
            <a:spLocks/>
          </p:cNvSpPr>
          <p:nvPr/>
        </p:nvSpPr>
        <p:spPr>
          <a:xfrm>
            <a:off x="9269499" y="8192028"/>
            <a:ext cx="5313954" cy="159652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0" marR="0" indent="0" algn="ctr" defTabSz="825512" latinLnBrk="0">
              <a:lnSpc>
                <a:spcPct val="110000"/>
              </a:lnSpc>
              <a:spcBef>
                <a:spcPts val="0"/>
              </a:spcBef>
              <a:spcAft>
                <a:spcPts val="0"/>
              </a:spcAft>
              <a:buClrTx/>
              <a:buSzTx/>
              <a:buFontTx/>
              <a:buNone/>
              <a:tabLst/>
              <a:defRPr sz="3200" b="0" i="0" u="none" strike="noStrike" cap="none" spc="0" baseline="0">
                <a:ln>
                  <a:noFill/>
                </a:ln>
                <a:solidFill>
                  <a:srgbClr val="7E8080"/>
                </a:solidFill>
                <a:uFillTx/>
                <a:latin typeface="Raleway SemiBold"/>
                <a:ea typeface="Raleway SemiBold"/>
                <a:cs typeface="Raleway SemiBold"/>
                <a:sym typeface="Raleway SemiBold"/>
              </a:defRPr>
            </a:lvl1pPr>
            <a:lvl2pPr marL="915875"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2pPr>
            <a:lvl3pPr marL="1550883"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3pPr>
            <a:lvl4pPr marL="2185891"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4pPr>
            <a:lvl5pPr marL="2820899"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5pPr>
            <a:lvl6pPr marL="3455907"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6pPr>
            <a:lvl7pPr marL="4090915"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7pPr>
            <a:lvl8pPr marL="4725923"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8pPr>
            <a:lvl9pPr marL="5360931" marR="0" indent="-280868" algn="l" defTabSz="825512" latinLnBrk="0">
              <a:lnSpc>
                <a:spcPct val="130000"/>
              </a:lnSpc>
              <a:spcBef>
                <a:spcPts val="5200"/>
              </a:spcBef>
              <a:spcAft>
                <a:spcPts val="0"/>
              </a:spcAft>
              <a:buClrTx/>
              <a:buSzPct val="75000"/>
              <a:buFontTx/>
              <a:buChar char="•"/>
              <a:tabLst/>
              <a:defRPr sz="2301" b="0" i="0" u="none" strike="noStrike" cap="none" spc="21" baseline="0">
                <a:ln>
                  <a:noFill/>
                </a:ln>
                <a:solidFill>
                  <a:srgbClr val="8B8C8C"/>
                </a:solidFill>
                <a:uFillTx/>
                <a:latin typeface="Roboto"/>
                <a:ea typeface="Roboto"/>
                <a:cs typeface="Roboto"/>
                <a:sym typeface="Roboto"/>
              </a:defRPr>
            </a:lvl9pPr>
          </a:lstStyle>
          <a:p>
            <a:pPr hangingPunct="1">
              <a:lnSpc>
                <a:spcPct val="100000"/>
              </a:lnSpc>
            </a:pPr>
            <a:r>
              <a:rPr lang="es-ES_tradnl" sz="2400" b="1" dirty="0">
                <a:solidFill>
                  <a:schemeClr val="bg1"/>
                </a:solidFill>
                <a:latin typeface="Calibri" panose="020F0502020204030204" pitchFamily="34" charset="0"/>
                <a:cs typeface="Calibri" panose="020F0502020204030204" pitchFamily="34" charset="0"/>
              </a:rPr>
              <a:t>Edaliz Ferrer Lic. R-036</a:t>
            </a:r>
          </a:p>
          <a:p>
            <a:pPr hangingPunct="1">
              <a:lnSpc>
                <a:spcPct val="100000"/>
              </a:lnSpc>
            </a:pPr>
            <a:r>
              <a:rPr lang="es-ES_tradnl" sz="2400" b="1" dirty="0">
                <a:solidFill>
                  <a:schemeClr val="bg1"/>
                </a:solidFill>
                <a:latin typeface="Calibri" panose="020F0502020204030204" pitchFamily="34" charset="0"/>
                <a:cs typeface="Calibri" panose="020F0502020204030204" pitchFamily="34" charset="0"/>
              </a:rPr>
              <a:t>Consultora y profesora</a:t>
            </a:r>
          </a:p>
          <a:p>
            <a:pPr hangingPunct="1">
              <a:lnSpc>
                <a:spcPct val="100000"/>
              </a:lnSpc>
            </a:pPr>
            <a:r>
              <a:rPr lang="es-ES_tradnl" sz="2400" b="1" dirty="0">
                <a:solidFill>
                  <a:schemeClr val="bg1"/>
                </a:solidFill>
                <a:latin typeface="Calibri" panose="020F0502020204030204" pitchFamily="34" charset="0"/>
                <a:cs typeface="Calibri" panose="020F0502020204030204" pitchFamily="34" charset="0"/>
              </a:rPr>
              <a:t>Eferrer PR &amp; Integrated Communications</a:t>
            </a:r>
          </a:p>
          <a:p>
            <a:pPr hangingPunct="1"/>
            <a:endParaRPr lang="es-ES_tradnl" sz="2400" b="1" dirty="0">
              <a:solidFill>
                <a:schemeClr val="bg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9798398-23C2-41EA-931E-5523AB94C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20215" y="2294226"/>
            <a:ext cx="1009142" cy="10091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548082-6EE3-4711-B2CC-C485D2FD2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218" y="720522"/>
            <a:ext cx="6043239" cy="12417614"/>
          </a:xfrm>
          <a:prstGeom prst="rect">
            <a:avLst/>
          </a:prstGeom>
        </p:spPr>
      </p:pic>
      <p:pic>
        <p:nvPicPr>
          <p:cNvPr id="8" name="Picture 7">
            <a:extLst>
              <a:ext uri="{FF2B5EF4-FFF2-40B4-BE49-F238E27FC236}">
                <a16:creationId xmlns:a16="http://schemas.microsoft.com/office/drawing/2014/main" id="{2A3636FA-39CF-492A-A307-69E09725F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544" y="720524"/>
            <a:ext cx="6043238" cy="12417612"/>
          </a:xfrm>
          <a:prstGeom prst="rect">
            <a:avLst/>
          </a:prstGeom>
        </p:spPr>
      </p:pic>
    </p:spTree>
    <p:extLst>
      <p:ext uri="{BB962C8B-B14F-4D97-AF65-F5344CB8AC3E}">
        <p14:creationId xmlns:p14="http://schemas.microsoft.com/office/powerpoint/2010/main" val="3687015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71BC31-8D89-4610-BEAC-B0936B04E26B}"/>
              </a:ext>
            </a:extLst>
          </p:cNvPr>
          <p:cNvSpPr/>
          <p:nvPr/>
        </p:nvSpPr>
        <p:spPr>
          <a:xfrm>
            <a:off x="2396216" y="686202"/>
            <a:ext cx="17456727" cy="10548337"/>
          </a:xfrm>
          <a:prstGeom prst="rect">
            <a:avLst/>
          </a:prstGeom>
        </p:spPr>
        <p:txBody>
          <a:bodyPr wrap="square">
            <a:spAutoFit/>
          </a:bodyPr>
          <a:lstStyle/>
          <a:p>
            <a:pPr algn="l">
              <a:lnSpc>
                <a:spcPct val="115000"/>
              </a:lnSpc>
            </a:pPr>
            <a:endParaRPr lang="es-PR"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algn="l">
              <a:lnSpc>
                <a:spcPct val="115000"/>
              </a:lnSpc>
            </a:pPr>
            <a:r>
              <a:rPr lang="es-PR"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Algunas plataformas para buscar datos de los </a:t>
            </a:r>
            <a:r>
              <a:rPr lang="es-PR" sz="5400" b="1"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influencers</a:t>
            </a:r>
            <a:r>
              <a:rPr lang="es-PR"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p>
          <a:p>
            <a:pPr algn="l">
              <a:lnSpc>
                <a:spcPct val="115000"/>
              </a:lnSpc>
            </a:pPr>
            <a:endParaRPr lang="en-US"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685800" lvl="0" indent="-685800" algn="l">
              <a:lnSpc>
                <a:spcPct val="115000"/>
              </a:lnSpc>
              <a:buSzPts val="1000"/>
              <a:buFont typeface="Arial" panose="020B0604020202020204" pitchFamily="34" charset="0"/>
              <a:buChar char="•"/>
              <a:tabLst>
                <a:tab pos="457200" algn="l"/>
              </a:tabLst>
            </a:pPr>
            <a:r>
              <a:rPr lang="es-PR"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Klear.com</a:t>
            </a:r>
            <a:endParaRPr lang="en-US"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685800" lvl="0" indent="-685800" algn="l">
              <a:lnSpc>
                <a:spcPct val="115000"/>
              </a:lnSpc>
              <a:buSzPts val="1000"/>
              <a:buFont typeface="Arial" panose="020B0604020202020204" pitchFamily="34" charset="0"/>
              <a:buChar char="•"/>
              <a:tabLst>
                <a:tab pos="457200" algn="l"/>
              </a:tabLst>
            </a:pPr>
            <a:r>
              <a:rPr lang="es-PR"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Upfluence.com</a:t>
            </a:r>
            <a:endParaRPr lang="en-US"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685800" lvl="0" indent="-685800" algn="l">
              <a:lnSpc>
                <a:spcPct val="115000"/>
              </a:lnSpc>
              <a:buSzPts val="1000"/>
              <a:buFont typeface="Arial" panose="020B0604020202020204" pitchFamily="34" charset="0"/>
              <a:buChar char="•"/>
              <a:tabLst>
                <a:tab pos="457200" algn="l"/>
              </a:tabLst>
            </a:pPr>
            <a:r>
              <a:rPr lang="es-PR"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intellifluence.com</a:t>
            </a:r>
            <a:endParaRPr lang="en-US"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685800" lvl="0" indent="-685800" algn="l">
              <a:lnSpc>
                <a:spcPct val="115000"/>
              </a:lnSpc>
              <a:buSzPts val="1000"/>
              <a:buFont typeface="Arial" panose="020B0604020202020204" pitchFamily="34" charset="0"/>
              <a:buChar char="•"/>
              <a:tabLst>
                <a:tab pos="457200" algn="l"/>
              </a:tabLst>
            </a:pPr>
            <a:r>
              <a:rPr lang="es-PR" sz="5400" b="1" u="sng" dirty="0">
                <a:solidFill>
                  <a:schemeClr val="bg1"/>
                </a:solidFill>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Klout</a:t>
            </a:r>
            <a:r>
              <a:rPr lang="es-PR"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.com </a:t>
            </a:r>
            <a:endParaRPr lang="en-US"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685800" lvl="0" indent="-685800" algn="l" fontAlgn="base">
              <a:lnSpc>
                <a:spcPct val="115000"/>
              </a:lnSpc>
              <a:buSzPts val="1000"/>
              <a:buFont typeface="Arial" panose="020B0604020202020204" pitchFamily="34" charset="0"/>
              <a:buChar char="•"/>
              <a:tabLst>
                <a:tab pos="457200" algn="l"/>
              </a:tabLst>
            </a:pPr>
            <a:r>
              <a:rPr lang="es-PR" sz="5400" b="1" u="sng" dirty="0" err="1">
                <a:solidFill>
                  <a:schemeClr val="bg1"/>
                </a:solidFill>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PeerIndex</a:t>
            </a:r>
            <a:endParaRPr lang="es-PR" sz="5400" b="1" u="sng"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685800" lvl="0" indent="-685800" algn="l" fontAlgn="base">
              <a:lnSpc>
                <a:spcPct val="115000"/>
              </a:lnSpc>
              <a:buSzPts val="1000"/>
              <a:buFont typeface="Arial" panose="020B0604020202020204" pitchFamily="34" charset="0"/>
              <a:buChar char="•"/>
              <a:tabLst>
                <a:tab pos="457200" algn="l"/>
              </a:tabLst>
            </a:pPr>
            <a:r>
              <a:rPr lang="es-PR" sz="5400" b="1" u="sng" dirty="0" err="1">
                <a:solidFill>
                  <a:schemeClr val="bg1"/>
                </a:solidFill>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eBuzzing</a:t>
            </a:r>
            <a:r>
              <a:rPr lang="es-PR"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p>
          <a:p>
            <a:pPr marL="342900" lvl="0" indent="-342900" algn="l" fontAlgn="base">
              <a:lnSpc>
                <a:spcPct val="115000"/>
              </a:lnSpc>
              <a:buSzPts val="1000"/>
              <a:buFont typeface="Symbol" panose="05050102010706020507" pitchFamily="18" charset="2"/>
              <a:buChar char=""/>
              <a:tabLst>
                <a:tab pos="457200" algn="l"/>
              </a:tabLst>
            </a:pPr>
            <a:endParaRPr lang="en-US"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gn="l">
              <a:lnSpc>
                <a:spcPct val="115000"/>
              </a:lnSpc>
              <a:buSzPts val="1000"/>
              <a:buFont typeface="Symbol" panose="05050102010706020507" pitchFamily="18" charset="2"/>
              <a:buChar char=""/>
              <a:tabLst>
                <a:tab pos="457200" algn="l"/>
              </a:tabLst>
            </a:pPr>
            <a:r>
              <a:rPr lang="es-PR" sz="54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En esta se agrupan  todas :  influencermarketinghub</a:t>
            </a:r>
            <a:r>
              <a:rPr lang="es-PR" sz="5400" dirty="0">
                <a:latin typeface="Calibri" panose="020F0502020204030204" pitchFamily="34" charset="0"/>
                <a:ea typeface="Times New Roman" panose="02020603050405020304" pitchFamily="18" charset="0"/>
                <a:cs typeface="Calibri" panose="020F0502020204030204" pitchFamily="34" charset="0"/>
              </a:rPr>
              <a:t>.com</a:t>
            </a:r>
            <a:endParaRPr lang="en-US" sz="5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4297E1B5-237C-45C4-8DFF-5CF69E892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2412" y="3223106"/>
            <a:ext cx="4466599" cy="5914109"/>
          </a:xfrm>
          <a:prstGeom prst="rect">
            <a:avLst/>
          </a:prstGeom>
        </p:spPr>
      </p:pic>
      <p:pic>
        <p:nvPicPr>
          <p:cNvPr id="25" name="Picture 2" descr="Image may contain: 2 people">
            <a:extLst>
              <a:ext uri="{FF2B5EF4-FFF2-40B4-BE49-F238E27FC236}">
                <a16:creationId xmlns:a16="http://schemas.microsoft.com/office/drawing/2014/main" id="{CB2630F0-4480-4970-A44A-4E7F820D9F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10977" y="3237733"/>
            <a:ext cx="5085475" cy="62045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5460880-A305-4857-9B8D-2C00F7F56AF9}"/>
              </a:ext>
            </a:extLst>
          </p:cNvPr>
          <p:cNvPicPr>
            <a:picLocks noChangeAspect="1"/>
          </p:cNvPicPr>
          <p:nvPr/>
        </p:nvPicPr>
        <p:blipFill rotWithShape="1">
          <a:blip r:embed="rId8">
            <a:extLst>
              <a:ext uri="{28A0092B-C50C-407E-A947-70E740481C1C}">
                <a14:useLocalDpi xmlns:a14="http://schemas.microsoft.com/office/drawing/2010/main" val="0"/>
              </a:ext>
            </a:extLst>
          </a:blip>
          <a:srcRect b="8602"/>
          <a:stretch/>
        </p:blipFill>
        <p:spPr>
          <a:xfrm>
            <a:off x="527750" y="1015884"/>
            <a:ext cx="1535930" cy="1535930"/>
          </a:xfrm>
          <a:prstGeom prst="rect">
            <a:avLst/>
          </a:prstGeom>
        </p:spPr>
      </p:pic>
    </p:spTree>
    <p:extLst>
      <p:ext uri="{BB962C8B-B14F-4D97-AF65-F5344CB8AC3E}">
        <p14:creationId xmlns:p14="http://schemas.microsoft.com/office/powerpoint/2010/main" val="70415014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3DB7FC43-ADDC-477C-84B8-98717BBAF317}"/>
              </a:ext>
            </a:extLst>
          </p:cNvPr>
          <p:cNvSpPr txBox="1">
            <a:spLocks/>
          </p:cNvSpPr>
          <p:nvPr/>
        </p:nvSpPr>
        <p:spPr>
          <a:xfrm>
            <a:off x="12447181" y="3362634"/>
            <a:ext cx="10782896" cy="6480369"/>
          </a:xfrm>
          <a:prstGeom prst="rect">
            <a:avLst/>
          </a:prstGeom>
        </p:spPr>
        <p:txBody>
          <a:bodyPr>
            <a:normAutofit fontScale="52500" lnSpcReduction="20000"/>
          </a:bodyPr>
          <a:lstStyle>
            <a:lvl1pPr marL="0" marR="0" indent="0"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1pPr>
            <a:lvl2pPr marL="0" marR="0" indent="228603"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2pPr>
            <a:lvl3pPr marL="0" marR="0" indent="457206"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3pPr>
            <a:lvl4pPr marL="0" marR="0" indent="685809"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4pPr>
            <a:lvl5pPr marL="0" marR="0" indent="914411"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5pPr>
            <a:lvl6pPr marL="0" marR="0" indent="1143014"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6pPr>
            <a:lvl7pPr marL="0" marR="0" indent="1371617"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7pPr>
            <a:lvl8pPr marL="0" marR="0" indent="1600220"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8pPr>
            <a:lvl9pPr marL="0" marR="0" indent="1828823"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9pPr>
          </a:lstStyle>
          <a:p>
            <a:pPr hangingPunct="1"/>
            <a:r>
              <a:rPr lang="es-PR" dirty="0">
                <a:solidFill>
                  <a:schemeClr val="bg1"/>
                </a:solidFill>
              </a:rPr>
              <a:t>Los </a:t>
            </a:r>
            <a:r>
              <a:rPr lang="es-PR" dirty="0" err="1">
                <a:solidFill>
                  <a:schemeClr val="bg1"/>
                </a:solidFill>
              </a:rPr>
              <a:t>influencers</a:t>
            </a:r>
            <a:r>
              <a:rPr lang="es-PR" dirty="0">
                <a:solidFill>
                  <a:schemeClr val="bg1"/>
                </a:solidFill>
              </a:rPr>
              <a:t> aumentan la presencia, le dan visibilidad a la marca e impactan definitivamente en la reputación siempre que sea parte de la estrategia y hayamos trabajado con el proceso del relaciones públicas para que  sea parte del plan: RACE. </a:t>
            </a:r>
            <a:br>
              <a:rPr lang="es-PR" dirty="0">
                <a:solidFill>
                  <a:schemeClr val="bg1"/>
                </a:solidFill>
              </a:rPr>
            </a:br>
            <a:br>
              <a:rPr lang="es-PR" dirty="0">
                <a:solidFill>
                  <a:schemeClr val="bg1"/>
                </a:solidFill>
              </a:rPr>
            </a:br>
            <a:r>
              <a:rPr lang="es-PR" dirty="0">
                <a:solidFill>
                  <a:schemeClr val="bg1"/>
                </a:solidFill>
              </a:rPr>
              <a:t> – Edaliz Ferrer</a:t>
            </a:r>
            <a:br>
              <a:rPr lang="en-US" dirty="0">
                <a:solidFill>
                  <a:schemeClr val="bg1"/>
                </a:solidFill>
              </a:rPr>
            </a:br>
            <a:endParaRPr lang="en-US" dirty="0">
              <a:solidFill>
                <a:schemeClr val="bg1"/>
              </a:solidFill>
            </a:endParaRPr>
          </a:p>
        </p:txBody>
      </p:sp>
      <p:pic>
        <p:nvPicPr>
          <p:cNvPr id="13" name="Picture 12">
            <a:extLst>
              <a:ext uri="{FF2B5EF4-FFF2-40B4-BE49-F238E27FC236}">
                <a16:creationId xmlns:a16="http://schemas.microsoft.com/office/drawing/2014/main" id="{1D1794BD-DEBF-492F-BAB9-EF913048A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20" y="1116420"/>
            <a:ext cx="12874720" cy="9056192"/>
          </a:xfrm>
          <a:prstGeom prst="rect">
            <a:avLst/>
          </a:prstGeom>
        </p:spPr>
      </p:pic>
      <p:pic>
        <p:nvPicPr>
          <p:cNvPr id="14" name="Picture 13">
            <a:extLst>
              <a:ext uri="{FF2B5EF4-FFF2-40B4-BE49-F238E27FC236}">
                <a16:creationId xmlns:a16="http://schemas.microsoft.com/office/drawing/2014/main" id="{52E4D3C5-E24A-40B8-8B1F-B0E7BE4FD2B8}"/>
              </a:ext>
            </a:extLst>
          </p:cNvPr>
          <p:cNvPicPr>
            <a:picLocks noChangeAspect="1"/>
          </p:cNvPicPr>
          <p:nvPr/>
        </p:nvPicPr>
        <p:blipFill rotWithShape="1">
          <a:blip r:embed="rId4">
            <a:extLst>
              <a:ext uri="{28A0092B-C50C-407E-A947-70E740481C1C}">
                <a14:useLocalDpi xmlns:a14="http://schemas.microsoft.com/office/drawing/2010/main" val="0"/>
              </a:ext>
            </a:extLst>
          </a:blip>
          <a:srcRect b="8602"/>
          <a:stretch/>
        </p:blipFill>
        <p:spPr>
          <a:xfrm>
            <a:off x="21452623" y="9383863"/>
            <a:ext cx="1577497" cy="1577497"/>
          </a:xfrm>
          <a:prstGeom prst="rect">
            <a:avLst/>
          </a:prstGeom>
        </p:spPr>
      </p:pic>
    </p:spTree>
    <p:extLst>
      <p:ext uri="{BB962C8B-B14F-4D97-AF65-F5344CB8AC3E}">
        <p14:creationId xmlns:p14="http://schemas.microsoft.com/office/powerpoint/2010/main" val="581086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Shape"/>
          <p:cNvSpPr/>
          <p:nvPr/>
        </p:nvSpPr>
        <p:spPr>
          <a:xfrm>
            <a:off x="-4805908" y="7025601"/>
            <a:ext cx="12285424" cy="141859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pic>
        <p:nvPicPr>
          <p:cNvPr id="12" name="Picture Placeholder 11" descr="A picture containing sky&#10;&#10;Description automatically generated">
            <a:extLst>
              <a:ext uri="{FF2B5EF4-FFF2-40B4-BE49-F238E27FC236}">
                <a16:creationId xmlns:a16="http://schemas.microsoft.com/office/drawing/2014/main" id="{97727A77-B45C-9940-BE90-7CEB8B212ABC}"/>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7295" r="27295"/>
          <a:stretch>
            <a:fillRect/>
          </a:stretch>
        </p:blipFill>
        <p:spPr>
          <a:xfrm>
            <a:off x="2807087" y="1607620"/>
            <a:ext cx="8803483" cy="10165558"/>
          </a:xfrm>
        </p:spPr>
      </p:pic>
      <p:sp>
        <p:nvSpPr>
          <p:cNvPr id="6" name="Title 5">
            <a:extLst>
              <a:ext uri="{FF2B5EF4-FFF2-40B4-BE49-F238E27FC236}">
                <a16:creationId xmlns:a16="http://schemas.microsoft.com/office/drawing/2014/main" id="{990050D7-4E85-E847-8DE2-158EBDEDAF57}"/>
              </a:ext>
            </a:extLst>
          </p:cNvPr>
          <p:cNvSpPr>
            <a:spLocks noGrp="1"/>
          </p:cNvSpPr>
          <p:nvPr>
            <p:ph type="title"/>
          </p:nvPr>
        </p:nvSpPr>
        <p:spPr>
          <a:xfrm>
            <a:off x="13255507" y="6427873"/>
            <a:ext cx="9862054" cy="4738890"/>
          </a:xfrm>
        </p:spPr>
        <p:txBody>
          <a:bodyPr>
            <a:noAutofit/>
          </a:bodyPr>
          <a:lstStyle/>
          <a:p>
            <a:r>
              <a:rPr lang="es-PR" sz="4700" dirty="0">
                <a:solidFill>
                  <a:schemeClr val="bg1"/>
                </a:solidFill>
                <a:latin typeface="Calibri" panose="020F0502020204030204" pitchFamily="34" charset="0"/>
                <a:cs typeface="Calibri" panose="020F0502020204030204" pitchFamily="34" charset="0"/>
              </a:rPr>
              <a:t>“En una democracia, la opinión sostenida por los líderes se convierte en la opinión de las masas en el futuro”.</a:t>
            </a:r>
            <a:br>
              <a:rPr lang="es-PR" sz="4700" dirty="0">
                <a:solidFill>
                  <a:schemeClr val="bg1"/>
                </a:solidFill>
                <a:latin typeface="Calibri" panose="020F0502020204030204" pitchFamily="34" charset="0"/>
                <a:cs typeface="Calibri" panose="020F0502020204030204" pitchFamily="34" charset="0"/>
              </a:rPr>
            </a:br>
            <a:br>
              <a:rPr lang="en-US" dirty="0"/>
            </a:br>
            <a:r>
              <a:rPr lang="es-PR" dirty="0"/>
              <a:t>‘</a:t>
            </a:r>
            <a:r>
              <a:rPr lang="es-PR" sz="4800" dirty="0">
                <a:solidFill>
                  <a:schemeClr val="bg1"/>
                </a:solidFill>
                <a:latin typeface="Calibri" panose="020F0502020204030204" pitchFamily="34" charset="0"/>
                <a:cs typeface="Calibri" panose="020F0502020204030204" pitchFamily="34" charset="0"/>
              </a:rPr>
              <a:t>Edward L. Bernays</a:t>
            </a:r>
            <a:endParaRPr lang="en-US" sz="4700" b="0" dirty="0">
              <a:solidFill>
                <a:schemeClr val="bg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6CF6BC4-3753-4010-8074-A792BFF076DD}"/>
              </a:ext>
            </a:extLst>
          </p:cNvPr>
          <p:cNvPicPr>
            <a:picLocks noChangeAspect="1"/>
          </p:cNvPicPr>
          <p:nvPr/>
        </p:nvPicPr>
        <p:blipFill rotWithShape="1">
          <a:blip r:embed="rId4">
            <a:extLst>
              <a:ext uri="{28A0092B-C50C-407E-A947-70E740481C1C}">
                <a14:useLocalDpi xmlns:a14="http://schemas.microsoft.com/office/drawing/2010/main" val="0"/>
              </a:ext>
            </a:extLst>
          </a:blip>
          <a:srcRect b="8602"/>
          <a:stretch/>
        </p:blipFill>
        <p:spPr>
          <a:xfrm>
            <a:off x="19850560" y="249564"/>
            <a:ext cx="1726353" cy="1726353"/>
          </a:xfrm>
          <a:prstGeom prst="rect">
            <a:avLst/>
          </a:prstGeom>
        </p:spPr>
      </p:pic>
    </p:spTree>
    <p:extLst>
      <p:ext uri="{BB962C8B-B14F-4D97-AF65-F5344CB8AC3E}">
        <p14:creationId xmlns:p14="http://schemas.microsoft.com/office/powerpoint/2010/main" val="7157829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F2C26"/>
        </a:solidFill>
        <a:effectLst/>
      </p:bgPr>
    </p:bg>
    <p:spTree>
      <p:nvGrpSpPr>
        <p:cNvPr id="1" name=""/>
        <p:cNvGrpSpPr/>
        <p:nvPr/>
      </p:nvGrpSpPr>
      <p:grpSpPr>
        <a:xfrm>
          <a:off x="0" y="0"/>
          <a:ext cx="0" cy="0"/>
          <a:chOff x="0" y="0"/>
          <a:chExt cx="0" cy="0"/>
        </a:xfrm>
      </p:grpSpPr>
      <p:sp>
        <p:nvSpPr>
          <p:cNvPr id="11" name="Shape"/>
          <p:cNvSpPr/>
          <p:nvPr/>
        </p:nvSpPr>
        <p:spPr>
          <a:xfrm>
            <a:off x="-4805908" y="7025601"/>
            <a:ext cx="12285424" cy="141859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sp>
        <p:nvSpPr>
          <p:cNvPr id="6" name="Title 5">
            <a:extLst>
              <a:ext uri="{FF2B5EF4-FFF2-40B4-BE49-F238E27FC236}">
                <a16:creationId xmlns:a16="http://schemas.microsoft.com/office/drawing/2014/main" id="{990050D7-4E85-E847-8DE2-158EBDEDAF57}"/>
              </a:ext>
            </a:extLst>
          </p:cNvPr>
          <p:cNvSpPr>
            <a:spLocks noGrp="1"/>
          </p:cNvSpPr>
          <p:nvPr>
            <p:ph type="title"/>
          </p:nvPr>
        </p:nvSpPr>
        <p:spPr>
          <a:xfrm>
            <a:off x="13146263" y="6385521"/>
            <a:ext cx="6282616" cy="1280160"/>
          </a:xfrm>
        </p:spPr>
        <p:txBody>
          <a:bodyPr>
            <a:noAutofit/>
          </a:bodyPr>
          <a:lstStyle/>
          <a:p>
            <a:r>
              <a:rPr lang="en-US" sz="6600" dirty="0">
                <a:solidFill>
                  <a:schemeClr val="bg1"/>
                </a:solidFill>
                <a:latin typeface="Calibri" panose="020F0502020204030204" pitchFamily="34" charset="0"/>
                <a:cs typeface="Calibri" panose="020F0502020204030204" pitchFamily="34" charset="0"/>
              </a:rPr>
              <a:t>¿Preguntas?</a:t>
            </a:r>
          </a:p>
        </p:txBody>
      </p:sp>
      <p:pic>
        <p:nvPicPr>
          <p:cNvPr id="10" name="Picture Placeholder 9" descr="A hand holding a cell phone&#10;&#10;Description automatically generated">
            <a:extLst>
              <a:ext uri="{FF2B5EF4-FFF2-40B4-BE49-F238E27FC236}">
                <a16:creationId xmlns:a16="http://schemas.microsoft.com/office/drawing/2014/main" id="{11273CEE-7FAD-3343-A711-93AF0591412D}"/>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20039" r="22243"/>
          <a:stretch/>
        </p:blipFill>
        <p:spPr>
          <a:xfrm>
            <a:off x="2909744" y="1775223"/>
            <a:ext cx="8803483" cy="10165558"/>
          </a:xfrm>
        </p:spPr>
      </p:pic>
      <p:pic>
        <p:nvPicPr>
          <p:cNvPr id="3" name="Picture 2">
            <a:extLst>
              <a:ext uri="{FF2B5EF4-FFF2-40B4-BE49-F238E27FC236}">
                <a16:creationId xmlns:a16="http://schemas.microsoft.com/office/drawing/2014/main" id="{6E770E23-CDEF-42D3-8362-CA01FAFBCAFE}"/>
              </a:ext>
            </a:extLst>
          </p:cNvPr>
          <p:cNvPicPr>
            <a:picLocks noChangeAspect="1"/>
          </p:cNvPicPr>
          <p:nvPr/>
        </p:nvPicPr>
        <p:blipFill rotWithShape="1">
          <a:blip r:embed="rId4">
            <a:extLst>
              <a:ext uri="{28A0092B-C50C-407E-A947-70E740481C1C}">
                <a14:useLocalDpi xmlns:a14="http://schemas.microsoft.com/office/drawing/2010/main" val="0"/>
              </a:ext>
            </a:extLst>
          </a:blip>
          <a:srcRect t="21618" b="21103"/>
          <a:stretch/>
        </p:blipFill>
        <p:spPr>
          <a:xfrm>
            <a:off x="19244930" y="1072854"/>
            <a:ext cx="3992780" cy="2287034"/>
          </a:xfrm>
          <a:prstGeom prst="rect">
            <a:avLst/>
          </a:prstGeom>
        </p:spPr>
      </p:pic>
    </p:spTree>
    <p:extLst>
      <p:ext uri="{BB962C8B-B14F-4D97-AF65-F5344CB8AC3E}">
        <p14:creationId xmlns:p14="http://schemas.microsoft.com/office/powerpoint/2010/main" val="27623124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2C26"/>
        </a:solidFill>
        <a:effectLst/>
      </p:bgPr>
    </p:bg>
    <p:spTree>
      <p:nvGrpSpPr>
        <p:cNvPr id="1" name=""/>
        <p:cNvGrpSpPr/>
        <p:nvPr/>
      </p:nvGrpSpPr>
      <p:grpSpPr>
        <a:xfrm>
          <a:off x="0" y="0"/>
          <a:ext cx="0" cy="0"/>
          <a:chOff x="0" y="0"/>
          <a:chExt cx="0" cy="0"/>
        </a:xfrm>
      </p:grpSpPr>
      <p:sp>
        <p:nvSpPr>
          <p:cNvPr id="11" name="Shape"/>
          <p:cNvSpPr/>
          <p:nvPr/>
        </p:nvSpPr>
        <p:spPr>
          <a:xfrm>
            <a:off x="-4805908" y="7025601"/>
            <a:ext cx="12285424" cy="141859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pic>
        <p:nvPicPr>
          <p:cNvPr id="12" name="Picture Placeholder 11" descr="A picture containing sky&#10;&#10;Description automatically generated">
            <a:extLst>
              <a:ext uri="{FF2B5EF4-FFF2-40B4-BE49-F238E27FC236}">
                <a16:creationId xmlns:a16="http://schemas.microsoft.com/office/drawing/2014/main" id="{97727A77-B45C-9940-BE90-7CEB8B212ABC}"/>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7295" r="27295"/>
          <a:stretch>
            <a:fillRect/>
          </a:stretch>
        </p:blipFill>
        <p:spPr/>
      </p:pic>
      <p:sp>
        <p:nvSpPr>
          <p:cNvPr id="6" name="Title 5">
            <a:extLst>
              <a:ext uri="{FF2B5EF4-FFF2-40B4-BE49-F238E27FC236}">
                <a16:creationId xmlns:a16="http://schemas.microsoft.com/office/drawing/2014/main" id="{990050D7-4E85-E847-8DE2-158EBDEDAF57}"/>
              </a:ext>
            </a:extLst>
          </p:cNvPr>
          <p:cNvSpPr>
            <a:spLocks noGrp="1"/>
          </p:cNvSpPr>
          <p:nvPr>
            <p:ph type="title"/>
          </p:nvPr>
        </p:nvSpPr>
        <p:spPr>
          <a:xfrm>
            <a:off x="12645908" y="6095364"/>
            <a:ext cx="8531596" cy="1525272"/>
          </a:xfrm>
        </p:spPr>
        <p:txBody>
          <a:bodyPr>
            <a:noAutofit/>
          </a:bodyPr>
          <a:lstStyle/>
          <a:p>
            <a:r>
              <a:rPr lang="es-ES" sz="4700" dirty="0">
                <a:solidFill>
                  <a:schemeClr val="bg1"/>
                </a:solidFill>
                <a:latin typeface="Calibri" panose="020F0502020204030204" pitchFamily="34" charset="0"/>
                <a:cs typeface="Calibri" panose="020F0502020204030204" pitchFamily="34" charset="0"/>
              </a:rPr>
              <a:t>“El abogado labora en la corte legal; el relacionista profesional, en la </a:t>
            </a:r>
            <a:r>
              <a:rPr lang="es-ES" sz="4700" dirty="0">
                <a:solidFill>
                  <a:srgbClr val="F47050"/>
                </a:solidFill>
                <a:latin typeface="Calibri" panose="020F0502020204030204" pitchFamily="34" charset="0"/>
                <a:cs typeface="Calibri" panose="020F0502020204030204" pitchFamily="34" charset="0"/>
              </a:rPr>
              <a:t>corte de opinión pública</a:t>
            </a:r>
            <a:r>
              <a:rPr lang="es-ES" sz="4700" b="0" dirty="0">
                <a:solidFill>
                  <a:schemeClr val="bg1"/>
                </a:solidFill>
                <a:latin typeface="Calibri" panose="020F0502020204030204" pitchFamily="34" charset="0"/>
                <a:cs typeface="Calibri" panose="020F0502020204030204" pitchFamily="34" charset="0"/>
              </a:rPr>
              <a:t>”.</a:t>
            </a:r>
            <a:endParaRPr lang="en-US" sz="4700" b="0" dirty="0">
              <a:solidFill>
                <a:schemeClr val="bg1"/>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DFEF3FDC-A7E2-7F40-B557-12F536223A59}"/>
              </a:ext>
            </a:extLst>
          </p:cNvPr>
          <p:cNvSpPr>
            <a:spLocks noGrp="1"/>
          </p:cNvSpPr>
          <p:nvPr>
            <p:ph type="body" sz="quarter" idx="16"/>
          </p:nvPr>
        </p:nvSpPr>
        <p:spPr>
          <a:xfrm>
            <a:off x="18117352" y="8378052"/>
            <a:ext cx="2210542" cy="767390"/>
          </a:xfrm>
        </p:spPr>
        <p:txBody>
          <a:bodyPr/>
          <a:lstStyle/>
          <a:p>
            <a:r>
              <a:rPr lang="es-PR" sz="2400" dirty="0">
                <a:solidFill>
                  <a:schemeClr val="bg1"/>
                </a:solidFill>
                <a:latin typeface="Calibri" panose="020F0502020204030204" pitchFamily="34" charset="0"/>
                <a:cs typeface="Calibri" panose="020F0502020204030204" pitchFamily="34" charset="0"/>
              </a:rPr>
              <a:t>- Patrick Jackson</a:t>
            </a:r>
            <a:endParaRPr lang="en-US" sz="2400" dirty="0">
              <a:solidFill>
                <a:schemeClr val="bg1"/>
              </a:solidFill>
              <a:latin typeface="Calibri" panose="020F0502020204030204" pitchFamily="34" charset="0"/>
              <a:cs typeface="Calibri" panose="020F0502020204030204" pitchFamily="34" charset="0"/>
            </a:endParaRPr>
          </a:p>
          <a:p>
            <a:endParaRPr lang="en-US" sz="2400"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98570FD-881E-4EEE-978A-2A3607126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77504" y="0"/>
            <a:ext cx="1333500" cy="1333500"/>
          </a:xfrm>
          <a:prstGeom prst="rect">
            <a:avLst/>
          </a:prstGeom>
        </p:spPr>
      </p:pic>
    </p:spTree>
    <p:extLst>
      <p:ext uri="{BB962C8B-B14F-4D97-AF65-F5344CB8AC3E}">
        <p14:creationId xmlns:p14="http://schemas.microsoft.com/office/powerpoint/2010/main" val="18258901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Shape"/>
          <p:cNvSpPr/>
          <p:nvPr/>
        </p:nvSpPr>
        <p:spPr>
          <a:xfrm>
            <a:off x="-4805908" y="7025601"/>
            <a:ext cx="12285424" cy="141859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sp>
        <p:nvSpPr>
          <p:cNvPr id="6" name="Title 5">
            <a:extLst>
              <a:ext uri="{FF2B5EF4-FFF2-40B4-BE49-F238E27FC236}">
                <a16:creationId xmlns:a16="http://schemas.microsoft.com/office/drawing/2014/main" id="{990050D7-4E85-E847-8DE2-158EBDEDAF57}"/>
              </a:ext>
            </a:extLst>
          </p:cNvPr>
          <p:cNvSpPr>
            <a:spLocks noGrp="1"/>
          </p:cNvSpPr>
          <p:nvPr>
            <p:ph type="title"/>
          </p:nvPr>
        </p:nvSpPr>
        <p:spPr>
          <a:xfrm>
            <a:off x="13146263" y="4865098"/>
            <a:ext cx="6282616" cy="4321005"/>
          </a:xfrm>
        </p:spPr>
        <p:txBody>
          <a:bodyPr>
            <a:noAutofit/>
          </a:bodyPr>
          <a:lstStyle/>
          <a:p>
            <a:r>
              <a:rPr lang="es-PR" sz="6000" dirty="0">
                <a:solidFill>
                  <a:srgbClr val="F47050"/>
                </a:solidFill>
                <a:latin typeface="Calibri" panose="020F0502020204030204" pitchFamily="34" charset="0"/>
                <a:cs typeface="Calibri" panose="020F0502020204030204" pitchFamily="34" charset="0"/>
              </a:rPr>
              <a:t>BACK TO BASIS </a:t>
            </a:r>
            <a:br>
              <a:rPr lang="es-PR" sz="5400" dirty="0">
                <a:latin typeface="Calibri" panose="020F0502020204030204" pitchFamily="34" charset="0"/>
                <a:cs typeface="Calibri" panose="020F0502020204030204" pitchFamily="34" charset="0"/>
              </a:rPr>
            </a:br>
            <a:br>
              <a:rPr lang="es-PR" sz="5400" dirty="0">
                <a:latin typeface="Calibri" panose="020F0502020204030204" pitchFamily="34" charset="0"/>
                <a:cs typeface="Calibri" panose="020F0502020204030204" pitchFamily="34" charset="0"/>
              </a:rPr>
            </a:br>
            <a:r>
              <a:rPr lang="es-PR" sz="5400" b="0" dirty="0">
                <a:solidFill>
                  <a:schemeClr val="tx1">
                    <a:lumMod val="50000"/>
                    <a:lumOff val="50000"/>
                  </a:schemeClr>
                </a:solidFill>
                <a:latin typeface="Calibri" panose="020F0502020204030204" pitchFamily="34" charset="0"/>
                <a:cs typeface="Calibri" panose="020F0502020204030204" pitchFamily="34" charset="0"/>
              </a:rPr>
              <a:t>El proceso de formación de la </a:t>
            </a:r>
            <a:r>
              <a:rPr lang="es-PR" sz="5400" dirty="0">
                <a:solidFill>
                  <a:schemeClr val="tx1">
                    <a:lumMod val="50000"/>
                    <a:lumOff val="50000"/>
                  </a:schemeClr>
                </a:solidFill>
                <a:latin typeface="Calibri" panose="020F0502020204030204" pitchFamily="34" charset="0"/>
                <a:cs typeface="Calibri" panose="020F0502020204030204" pitchFamily="34" charset="0"/>
              </a:rPr>
              <a:t>opinión pública</a:t>
            </a:r>
            <a:endParaRPr lang="en-US" sz="4400" dirty="0">
              <a:solidFill>
                <a:schemeClr val="tx1">
                  <a:lumMod val="50000"/>
                  <a:lumOff val="50000"/>
                </a:schemeClr>
              </a:solidFill>
              <a:latin typeface="Calibri" panose="020F0502020204030204" pitchFamily="34" charset="0"/>
              <a:cs typeface="Calibri" panose="020F0502020204030204" pitchFamily="34" charset="0"/>
            </a:endParaRPr>
          </a:p>
        </p:txBody>
      </p:sp>
      <p:pic>
        <p:nvPicPr>
          <p:cNvPr id="24" name="Picture Placeholder 23" descr="A close up of a keyboard&#10;&#10;Description automatically generated">
            <a:extLst>
              <a:ext uri="{FF2B5EF4-FFF2-40B4-BE49-F238E27FC236}">
                <a16:creationId xmlns:a16="http://schemas.microsoft.com/office/drawing/2014/main" id="{8415549F-DB03-F74A-8DEE-404D922542FA}"/>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20236" t="442" r="35182" b="442"/>
          <a:stretch/>
        </p:blipFill>
        <p:spPr>
          <a:xfrm>
            <a:off x="2909744" y="1775223"/>
            <a:ext cx="8803483" cy="10165558"/>
          </a:xfrm>
        </p:spPr>
      </p:pic>
      <p:pic>
        <p:nvPicPr>
          <p:cNvPr id="5" name="Picture 4">
            <a:extLst>
              <a:ext uri="{FF2B5EF4-FFF2-40B4-BE49-F238E27FC236}">
                <a16:creationId xmlns:a16="http://schemas.microsoft.com/office/drawing/2014/main" id="{14A2A46C-F9EF-4643-A08F-100014ACA2D6}"/>
              </a:ext>
            </a:extLst>
          </p:cNvPr>
          <p:cNvPicPr>
            <a:picLocks noChangeAspect="1"/>
          </p:cNvPicPr>
          <p:nvPr/>
        </p:nvPicPr>
        <p:blipFill rotWithShape="1">
          <a:blip r:embed="rId4">
            <a:extLst>
              <a:ext uri="{28A0092B-C50C-407E-A947-70E740481C1C}">
                <a14:useLocalDpi xmlns:a14="http://schemas.microsoft.com/office/drawing/2010/main" val="0"/>
              </a:ext>
            </a:extLst>
          </a:blip>
          <a:srcRect b="8602"/>
          <a:stretch/>
        </p:blipFill>
        <p:spPr>
          <a:xfrm rot="19214836">
            <a:off x="8906206" y="6353428"/>
            <a:ext cx="1009142" cy="1009142"/>
          </a:xfrm>
          <a:prstGeom prst="rect">
            <a:avLst/>
          </a:prstGeom>
        </p:spPr>
      </p:pic>
    </p:spTree>
    <p:extLst>
      <p:ext uri="{BB962C8B-B14F-4D97-AF65-F5344CB8AC3E}">
        <p14:creationId xmlns:p14="http://schemas.microsoft.com/office/powerpoint/2010/main" val="6090178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a:extLst>
              <a:ext uri="{FF2B5EF4-FFF2-40B4-BE49-F238E27FC236}">
                <a16:creationId xmlns:a16="http://schemas.microsoft.com/office/drawing/2014/main" id="{DDB117D2-2658-9741-9B68-55C12C081BA7}"/>
              </a:ext>
            </a:extLst>
          </p:cNvPr>
          <p:cNvSpPr/>
          <p:nvPr/>
        </p:nvSpPr>
        <p:spPr>
          <a:xfrm>
            <a:off x="-4805908" y="7025601"/>
            <a:ext cx="12285424" cy="141859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sp>
        <p:nvSpPr>
          <p:cNvPr id="2" name="Title 1"/>
          <p:cNvSpPr>
            <a:spLocks noGrp="1"/>
          </p:cNvSpPr>
          <p:nvPr>
            <p:ph type="title" idx="4294967295"/>
          </p:nvPr>
        </p:nvSpPr>
        <p:spPr>
          <a:xfrm>
            <a:off x="1059713" y="3470415"/>
            <a:ext cx="8318500" cy="1371600"/>
          </a:xfrm>
          <a:prstGeom prst="rect">
            <a:avLst/>
          </a:prstGeom>
        </p:spPr>
        <p:txBody>
          <a:bodyPr>
            <a:normAutofit/>
          </a:bodyPr>
          <a:lstStyle/>
          <a:p>
            <a:pPr algn="ctr"/>
            <a:r>
              <a:rPr lang="en-US" sz="5400" b="1" dirty="0">
                <a:solidFill>
                  <a:srgbClr val="F47050"/>
                </a:solidFill>
                <a:latin typeface="Calibri" panose="020F0502020204030204" pitchFamily="34" charset="0"/>
                <a:ea typeface="Roboto Black" panose="02000000000000000000" pitchFamily="2" charset="0"/>
                <a:cs typeface="Calibri" panose="020F0502020204030204" pitchFamily="34" charset="0"/>
              </a:rPr>
              <a:t>ESTRATEGIA</a:t>
            </a:r>
          </a:p>
        </p:txBody>
      </p:sp>
      <p:sp>
        <p:nvSpPr>
          <p:cNvPr id="11" name="TextBox 10"/>
          <p:cNvSpPr txBox="1"/>
          <p:nvPr/>
        </p:nvSpPr>
        <p:spPr>
          <a:xfrm>
            <a:off x="3131127" y="1169838"/>
            <a:ext cx="12078222" cy="1292662"/>
          </a:xfrm>
          <a:prstGeom prst="rect">
            <a:avLst/>
          </a:prstGeom>
          <a:noFill/>
        </p:spPr>
        <p:txBody>
          <a:bodyPr wrap="square" lIns="0" tIns="0" rIns="0" bIns="0" rtlCol="0">
            <a:spAutoFit/>
          </a:bodyPr>
          <a:lstStyle/>
          <a:p>
            <a:pPr algn="l"/>
            <a:r>
              <a:rPr lang="es-ES" sz="4800" b="1" spc="400" dirty="0">
                <a:solidFill>
                  <a:srgbClr val="F27C45"/>
                </a:solidFill>
                <a:latin typeface="Calibri" panose="020F0502020204030204" pitchFamily="34" charset="0"/>
                <a:ea typeface="Roboto Light" panose="02000000000000000000" pitchFamily="2" charset="0"/>
                <a:cs typeface="Calibri" panose="020F0502020204030204" pitchFamily="34" charset="0"/>
              </a:rPr>
              <a:t>Objetivo</a:t>
            </a:r>
            <a:r>
              <a:rPr lang="es-ES" sz="3600" spc="400" dirty="0">
                <a:solidFill>
                  <a:schemeClr val="bg1"/>
                </a:solidFill>
                <a:latin typeface="Calibri" panose="020F0502020204030204" pitchFamily="34" charset="0"/>
                <a:ea typeface="Roboto Light" panose="02000000000000000000" pitchFamily="2" charset="0"/>
                <a:cs typeface="Calibri" panose="020F0502020204030204" pitchFamily="34" charset="0"/>
              </a:rPr>
              <a:t> con la opinión pública es uno de tres: </a:t>
            </a:r>
            <a:r>
              <a:rPr lang="es-ES" sz="3600" b="1" spc="400" dirty="0">
                <a:solidFill>
                  <a:schemeClr val="bg1"/>
                </a:solidFill>
                <a:latin typeface="Calibri" panose="020F0502020204030204" pitchFamily="34" charset="0"/>
                <a:ea typeface="Roboto Light" panose="02000000000000000000" pitchFamily="2" charset="0"/>
                <a:cs typeface="Calibri" panose="020F0502020204030204" pitchFamily="34" charset="0"/>
              </a:rPr>
              <a:t>¿Cambiarla? ¿Modificarla? ¿Afianzarla</a:t>
            </a:r>
            <a:r>
              <a:rPr lang="es-ES" sz="3600" spc="400" dirty="0">
                <a:solidFill>
                  <a:schemeClr val="bg1"/>
                </a:solidFill>
                <a:latin typeface="Calibri" panose="020F0502020204030204" pitchFamily="34" charset="0"/>
                <a:ea typeface="Roboto Light" panose="02000000000000000000" pitchFamily="2" charset="0"/>
                <a:cs typeface="Calibri" panose="020F0502020204030204" pitchFamily="34" charset="0"/>
              </a:rPr>
              <a:t>?</a:t>
            </a:r>
            <a:endParaRPr lang="en-US" sz="3600" spc="400" dirty="0">
              <a:solidFill>
                <a:schemeClr val="bg1"/>
              </a:solidFill>
              <a:latin typeface="Calibri" panose="020F0502020204030204" pitchFamily="34" charset="0"/>
              <a:ea typeface="Roboto Light" panose="02000000000000000000" pitchFamily="2" charset="0"/>
              <a:cs typeface="Calibri" panose="020F0502020204030204" pitchFamily="34" charset="0"/>
            </a:endParaRPr>
          </a:p>
        </p:txBody>
      </p:sp>
      <p:sp>
        <p:nvSpPr>
          <p:cNvPr id="13" name="Shape 3938"/>
          <p:cNvSpPr/>
          <p:nvPr/>
        </p:nvSpPr>
        <p:spPr>
          <a:xfrm>
            <a:off x="3581400" y="8604796"/>
            <a:ext cx="817064" cy="817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9674" y="5053"/>
                </a:moveTo>
                <a:cubicBezTo>
                  <a:pt x="9585" y="4965"/>
                  <a:pt x="9462" y="4909"/>
                  <a:pt x="9327" y="4909"/>
                </a:cubicBezTo>
                <a:cubicBezTo>
                  <a:pt x="9056" y="4909"/>
                  <a:pt x="8836" y="5130"/>
                  <a:pt x="8836" y="5400"/>
                </a:cubicBezTo>
                <a:cubicBezTo>
                  <a:pt x="8836" y="5536"/>
                  <a:pt x="8891" y="5659"/>
                  <a:pt x="8980" y="5747"/>
                </a:cubicBezTo>
                <a:lnTo>
                  <a:pt x="13574" y="10800"/>
                </a:lnTo>
                <a:lnTo>
                  <a:pt x="8980" y="15853"/>
                </a:lnTo>
                <a:cubicBezTo>
                  <a:pt x="8891" y="15942"/>
                  <a:pt x="8836" y="16065"/>
                  <a:pt x="8836" y="16200"/>
                </a:cubicBezTo>
                <a:cubicBezTo>
                  <a:pt x="8836" y="16471"/>
                  <a:pt x="9056" y="16691"/>
                  <a:pt x="9327" y="16691"/>
                </a:cubicBezTo>
                <a:cubicBezTo>
                  <a:pt x="9462" y="16691"/>
                  <a:pt x="9585" y="16636"/>
                  <a:pt x="9674" y="16547"/>
                </a:cubicBezTo>
                <a:lnTo>
                  <a:pt x="14583" y="11147"/>
                </a:lnTo>
                <a:cubicBezTo>
                  <a:pt x="14673" y="11059"/>
                  <a:pt x="14727" y="10936"/>
                  <a:pt x="14727" y="10800"/>
                </a:cubicBezTo>
                <a:cubicBezTo>
                  <a:pt x="14727" y="10665"/>
                  <a:pt x="14673" y="10542"/>
                  <a:pt x="14583" y="10453"/>
                </a:cubicBezTo>
                <a:cubicBezTo>
                  <a:pt x="14583" y="10453"/>
                  <a:pt x="9674" y="5053"/>
                  <a:pt x="9674" y="5053"/>
                </a:cubicBezTo>
                <a:close/>
              </a:path>
            </a:pathLst>
          </a:custGeom>
          <a:solidFill>
            <a:schemeClr val="tx1">
              <a:lumMod val="75000"/>
              <a:lumOff val="25000"/>
            </a:schemeClr>
          </a:solidFill>
          <a:ln w="12700">
            <a:miter lim="400000"/>
          </a:ln>
        </p:spPr>
        <p:txBody>
          <a:bodyPr lIns="76200" tIns="76200" rIns="76200" bIns="76200" anchor="ctr"/>
          <a:lstStyle/>
          <a:p>
            <a:endParaRPr sz="10000" i="1" dirty="0">
              <a:solidFill>
                <a:schemeClr val="bg1"/>
              </a:solidFill>
              <a:latin typeface="Calibri" panose="020F0502020204030204" pitchFamily="34" charset="0"/>
              <a:ea typeface="Roboto Light" panose="02000000000000000000" pitchFamily="2" charset="0"/>
              <a:cs typeface="Calibri" panose="020F0502020204030204" pitchFamily="34" charset="0"/>
            </a:endParaRPr>
          </a:p>
        </p:txBody>
      </p:sp>
      <p:sp>
        <p:nvSpPr>
          <p:cNvPr id="15" name="TextBox 14"/>
          <p:cNvSpPr txBox="1"/>
          <p:nvPr/>
        </p:nvSpPr>
        <p:spPr>
          <a:xfrm>
            <a:off x="3192362" y="4842015"/>
            <a:ext cx="8425599" cy="5416868"/>
          </a:xfrm>
          <a:prstGeom prst="rect">
            <a:avLst/>
          </a:prstGeom>
          <a:noFill/>
        </p:spPr>
        <p:txBody>
          <a:bodyPr wrap="square" lIns="0" tIns="0" rIns="0" bIns="0" rtlCol="0">
            <a:spAutoFit/>
          </a:bodyPr>
          <a:lstStyle/>
          <a:p>
            <a:pPr marL="457200" indent="-457200" algn="l">
              <a:buFont typeface="Arial" panose="020B0604020202020204" pitchFamily="34" charset="0"/>
              <a:buChar char="•"/>
            </a:pPr>
            <a:r>
              <a:rPr lang="es-ES" sz="4400" b="1" spc="400" dirty="0">
                <a:solidFill>
                  <a:schemeClr val="bg1"/>
                </a:solidFill>
                <a:latin typeface="Calibri" panose="020F0502020204030204" pitchFamily="34" charset="0"/>
                <a:ea typeface="Roboto Light" panose="02000000000000000000" pitchFamily="2" charset="0"/>
                <a:cs typeface="Calibri" panose="020F0502020204030204" pitchFamily="34" charset="0"/>
              </a:rPr>
              <a:t>¿Qué se ha hecho antes? </a:t>
            </a:r>
          </a:p>
          <a:p>
            <a:pPr marL="457200" indent="-457200" algn="l">
              <a:buFont typeface="Arial" panose="020B0604020202020204" pitchFamily="34" charset="0"/>
              <a:buChar char="•"/>
            </a:pPr>
            <a:r>
              <a:rPr lang="es-ES" sz="4400" spc="400" dirty="0">
                <a:solidFill>
                  <a:schemeClr val="bg1"/>
                </a:solidFill>
                <a:latin typeface="Calibri" panose="020F0502020204030204" pitchFamily="34" charset="0"/>
                <a:ea typeface="Roboto Light" panose="02000000000000000000" pitchFamily="2" charset="0"/>
                <a:cs typeface="Calibri" panose="020F0502020204030204" pitchFamily="34" charset="0"/>
              </a:rPr>
              <a:t>¿Quiénes han estado vinculados antes con la marca? </a:t>
            </a:r>
          </a:p>
          <a:p>
            <a:pPr marL="457200" indent="-457200" algn="l">
              <a:buFont typeface="Arial" panose="020B0604020202020204" pitchFamily="34" charset="0"/>
              <a:buChar char="•"/>
            </a:pPr>
            <a:r>
              <a:rPr lang="es-ES" sz="4400" spc="400" dirty="0">
                <a:solidFill>
                  <a:schemeClr val="bg1"/>
                </a:solidFill>
                <a:latin typeface="Calibri" panose="020F0502020204030204" pitchFamily="34" charset="0"/>
                <a:ea typeface="Roboto Light" panose="02000000000000000000" pitchFamily="2" charset="0"/>
                <a:cs typeface="Calibri" panose="020F0502020204030204" pitchFamily="34" charset="0"/>
              </a:rPr>
              <a:t>¿Con quiénes esa marca ha estado vinculada?</a:t>
            </a:r>
          </a:p>
          <a:p>
            <a:pPr marL="457200" indent="-457200" algn="l">
              <a:buFont typeface="Arial" panose="020B0604020202020204" pitchFamily="34" charset="0"/>
              <a:buChar char="•"/>
            </a:pPr>
            <a:r>
              <a:rPr lang="es-ES" sz="4400" spc="400" dirty="0">
                <a:solidFill>
                  <a:schemeClr val="bg1"/>
                </a:solidFill>
                <a:latin typeface="Calibri" panose="020F0502020204030204" pitchFamily="34" charset="0"/>
                <a:ea typeface="Roboto Light" panose="02000000000000000000" pitchFamily="2" charset="0"/>
                <a:cs typeface="Calibri" panose="020F0502020204030204" pitchFamily="34" charset="0"/>
              </a:rPr>
              <a:t> ¿A quién le conviene esa asociación?</a:t>
            </a:r>
            <a:endParaRPr lang="en-US" sz="4400" spc="400" dirty="0">
              <a:solidFill>
                <a:schemeClr val="bg1"/>
              </a:solidFill>
              <a:latin typeface="Calibri" panose="020F0502020204030204" pitchFamily="34" charset="0"/>
              <a:ea typeface="Roboto Light" panose="02000000000000000000" pitchFamily="2" charset="0"/>
              <a:cs typeface="Calibri" panose="020F0502020204030204" pitchFamily="34" charset="0"/>
            </a:endParaRPr>
          </a:p>
        </p:txBody>
      </p:sp>
      <p:sp>
        <p:nvSpPr>
          <p:cNvPr id="19" name="TextBox 18"/>
          <p:cNvSpPr txBox="1"/>
          <p:nvPr/>
        </p:nvSpPr>
        <p:spPr>
          <a:xfrm>
            <a:off x="13035978" y="7550449"/>
            <a:ext cx="8425599" cy="4739759"/>
          </a:xfrm>
          <a:prstGeom prst="rect">
            <a:avLst/>
          </a:prstGeom>
          <a:noFill/>
        </p:spPr>
        <p:txBody>
          <a:bodyPr wrap="square" lIns="0" tIns="0" rIns="0" bIns="0" rtlCol="0">
            <a:spAutoFit/>
          </a:bodyPr>
          <a:lstStyle/>
          <a:p>
            <a:pPr algn="l"/>
            <a:r>
              <a:rPr lang="es-ES" sz="4400" b="1" spc="400" dirty="0">
                <a:solidFill>
                  <a:srgbClr val="F27C45"/>
                </a:solidFill>
                <a:latin typeface="Calibri" panose="020F0502020204030204" pitchFamily="34" charset="0"/>
                <a:ea typeface="Roboto Light" panose="02000000000000000000" pitchFamily="2" charset="0"/>
                <a:cs typeface="Calibri" panose="020F0502020204030204" pitchFamily="34" charset="0"/>
              </a:rPr>
              <a:t>Valor agregado a la marca</a:t>
            </a:r>
            <a:r>
              <a:rPr lang="es-ES" sz="4400" spc="400" dirty="0">
                <a:solidFill>
                  <a:srgbClr val="F27C45"/>
                </a:solidFill>
                <a:latin typeface="Calibri" panose="020F0502020204030204" pitchFamily="34" charset="0"/>
                <a:ea typeface="Roboto Light" panose="02000000000000000000" pitchFamily="2" charset="0"/>
                <a:cs typeface="Calibri" panose="020F0502020204030204" pitchFamily="34" charset="0"/>
              </a:rPr>
              <a:t>. </a:t>
            </a:r>
          </a:p>
          <a:p>
            <a:pPr algn="l"/>
            <a:r>
              <a:rPr lang="es-ES" sz="4400" spc="400" dirty="0">
                <a:solidFill>
                  <a:schemeClr val="bg1"/>
                </a:solidFill>
                <a:latin typeface="Calibri" panose="020F0502020204030204" pitchFamily="34" charset="0"/>
                <a:ea typeface="Roboto Light" panose="02000000000000000000" pitchFamily="2" charset="0"/>
                <a:cs typeface="Calibri" panose="020F0502020204030204" pitchFamily="34" charset="0"/>
              </a:rPr>
              <a:t>Presentar la mejor experiencia con el producto/ idea/servicio a segmentos específicos del mercado para lanzar un producto o una nueva marca.</a:t>
            </a:r>
            <a:endParaRPr lang="en-US" sz="4400" spc="400" dirty="0">
              <a:solidFill>
                <a:schemeClr val="bg1"/>
              </a:solidFill>
              <a:latin typeface="Calibri" panose="020F0502020204030204" pitchFamily="34" charset="0"/>
              <a:ea typeface="Roboto Light" panose="02000000000000000000" pitchFamily="2" charset="0"/>
              <a:cs typeface="Calibri" panose="020F0502020204030204" pitchFamily="34" charset="0"/>
            </a:endParaRPr>
          </a:p>
        </p:txBody>
      </p:sp>
      <p:sp>
        <p:nvSpPr>
          <p:cNvPr id="24" name="Shape">
            <a:extLst>
              <a:ext uri="{FF2B5EF4-FFF2-40B4-BE49-F238E27FC236}">
                <a16:creationId xmlns:a16="http://schemas.microsoft.com/office/drawing/2014/main" id="{CBC278BC-C1F3-694C-9AB9-A1ACB5BEB930}"/>
              </a:ext>
            </a:extLst>
          </p:cNvPr>
          <p:cNvSpPr/>
          <p:nvPr/>
        </p:nvSpPr>
        <p:spPr>
          <a:xfrm>
            <a:off x="16452171" y="-8814627"/>
            <a:ext cx="12285424" cy="141859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pic>
        <p:nvPicPr>
          <p:cNvPr id="34" name="Picture 33">
            <a:extLst>
              <a:ext uri="{FF2B5EF4-FFF2-40B4-BE49-F238E27FC236}">
                <a16:creationId xmlns:a16="http://schemas.microsoft.com/office/drawing/2014/main" id="{9C618DD8-6BB6-4C5A-9538-4C8B987A7785}"/>
              </a:ext>
            </a:extLst>
          </p:cNvPr>
          <p:cNvPicPr>
            <a:picLocks noChangeAspect="1"/>
          </p:cNvPicPr>
          <p:nvPr/>
        </p:nvPicPr>
        <p:blipFill>
          <a:blip r:embed="rId2"/>
          <a:stretch>
            <a:fillRect/>
          </a:stretch>
        </p:blipFill>
        <p:spPr>
          <a:xfrm>
            <a:off x="17248778" y="316760"/>
            <a:ext cx="5958841" cy="6307310"/>
          </a:xfrm>
          <a:prstGeom prst="rect">
            <a:avLst/>
          </a:prstGeom>
        </p:spPr>
      </p:pic>
      <p:pic>
        <p:nvPicPr>
          <p:cNvPr id="35" name="Picture 34">
            <a:extLst>
              <a:ext uri="{FF2B5EF4-FFF2-40B4-BE49-F238E27FC236}">
                <a16:creationId xmlns:a16="http://schemas.microsoft.com/office/drawing/2014/main" id="{F872441D-E05D-4BA3-88C3-6259D687D9DD}"/>
              </a:ext>
            </a:extLst>
          </p:cNvPr>
          <p:cNvPicPr>
            <a:picLocks noChangeAspect="1"/>
          </p:cNvPicPr>
          <p:nvPr/>
        </p:nvPicPr>
        <p:blipFill rotWithShape="1">
          <a:blip r:embed="rId3">
            <a:extLst>
              <a:ext uri="{28A0092B-C50C-407E-A947-70E740481C1C}">
                <a14:useLocalDpi xmlns:a14="http://schemas.microsoft.com/office/drawing/2010/main" val="0"/>
              </a:ext>
            </a:extLst>
          </a:blip>
          <a:srcRect b="8602"/>
          <a:stretch/>
        </p:blipFill>
        <p:spPr>
          <a:xfrm>
            <a:off x="1326657" y="3921452"/>
            <a:ext cx="1598761" cy="1598761"/>
          </a:xfrm>
          <a:prstGeom prst="rect">
            <a:avLst/>
          </a:prstGeom>
        </p:spPr>
      </p:pic>
    </p:spTree>
    <p:extLst>
      <p:ext uri="{BB962C8B-B14F-4D97-AF65-F5344CB8AC3E}">
        <p14:creationId xmlns:p14="http://schemas.microsoft.com/office/powerpoint/2010/main" val="38765373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F2C26"/>
        </a:solidFill>
        <a:effectLst/>
      </p:bgPr>
    </p:bg>
    <p:spTree>
      <p:nvGrpSpPr>
        <p:cNvPr id="1" name=""/>
        <p:cNvGrpSpPr/>
        <p:nvPr/>
      </p:nvGrpSpPr>
      <p:grpSpPr>
        <a:xfrm>
          <a:off x="0" y="0"/>
          <a:ext cx="0" cy="0"/>
          <a:chOff x="0" y="0"/>
          <a:chExt cx="0" cy="0"/>
        </a:xfrm>
      </p:grpSpPr>
      <p:sp>
        <p:nvSpPr>
          <p:cNvPr id="2763" name="Few words…"/>
          <p:cNvSpPr>
            <a:spLocks noGrp="1"/>
          </p:cNvSpPr>
          <p:nvPr>
            <p:ph type="title"/>
          </p:nvPr>
        </p:nvSpPr>
        <p:spPr>
          <a:xfrm>
            <a:off x="2876267" y="5923100"/>
            <a:ext cx="5374926" cy="1869796"/>
          </a:xfrm>
          <a:prstGeom prst="rect">
            <a:avLst/>
          </a:prstGeom>
        </p:spPr>
        <p:txBody>
          <a:bodyPr>
            <a:normAutofit fontScale="90000"/>
          </a:bodyPr>
          <a:lstStyle/>
          <a:p>
            <a:pPr algn="ctr" defTabSz="808990">
              <a:defRPr sz="4900"/>
            </a:pPr>
            <a:r>
              <a:rPr lang="en-US" b="1" dirty="0">
                <a:solidFill>
                  <a:schemeClr val="bg1"/>
                </a:solidFill>
                <a:latin typeface="Calibri" panose="020F0502020204030204" pitchFamily="34" charset="0"/>
                <a:cs typeface="Calibri" panose="020F0502020204030204" pitchFamily="34" charset="0"/>
              </a:rPr>
              <a:t>¿Cómo los influencers generan un </a:t>
            </a:r>
            <a:r>
              <a:rPr lang="en-US" b="1" dirty="0">
                <a:solidFill>
                  <a:srgbClr val="F47050"/>
                </a:solidFill>
                <a:latin typeface="Calibri" panose="020F0502020204030204" pitchFamily="34" charset="0"/>
                <a:cs typeface="Calibri" panose="020F0502020204030204" pitchFamily="34" charset="0"/>
              </a:rPr>
              <a:t>impacto</a:t>
            </a:r>
            <a:r>
              <a:rPr lang="en-US" b="1" dirty="0">
                <a:solidFill>
                  <a:schemeClr val="bg1">
                    <a:lumMod val="50000"/>
                  </a:schemeClr>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en la marca?</a:t>
            </a:r>
            <a:endParaRPr b="1" dirty="0">
              <a:solidFill>
                <a:schemeClr val="bg1"/>
              </a:solidFill>
              <a:latin typeface="Calibri" panose="020F0502020204030204" pitchFamily="34" charset="0"/>
              <a:cs typeface="Calibri" panose="020F0502020204030204" pitchFamily="34" charset="0"/>
            </a:endParaRPr>
          </a:p>
        </p:txBody>
      </p:sp>
      <p:sp>
        <p:nvSpPr>
          <p:cNvPr id="2772" name="Study"/>
          <p:cNvSpPr/>
          <p:nvPr/>
        </p:nvSpPr>
        <p:spPr>
          <a:xfrm>
            <a:off x="19884832" y="7049287"/>
            <a:ext cx="1965282" cy="9889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90000"/>
              </a:lnSpc>
              <a:defRPr sz="3000" b="1">
                <a:solidFill>
                  <a:srgbClr val="FFFFFF"/>
                </a:solidFill>
                <a:latin typeface="Raleway"/>
                <a:ea typeface="Raleway"/>
                <a:cs typeface="Raleway"/>
                <a:sym typeface="Raleway"/>
              </a:defRPr>
            </a:lvl1pPr>
          </a:lstStyle>
          <a:p>
            <a:r>
              <a:rPr lang="en-US" sz="3200" dirty="0">
                <a:latin typeface="Calibri" panose="020F0502020204030204" pitchFamily="34" charset="0"/>
                <a:cs typeface="Calibri" panose="020F0502020204030204" pitchFamily="34" charset="0"/>
              </a:rPr>
              <a:t>Contenido </a:t>
            </a:r>
          </a:p>
          <a:p>
            <a:r>
              <a:rPr lang="en-US" sz="3200" dirty="0">
                <a:latin typeface="Calibri" panose="020F0502020204030204" pitchFamily="34" charset="0"/>
                <a:cs typeface="Calibri" panose="020F0502020204030204" pitchFamily="34" charset="0"/>
              </a:rPr>
              <a:t>mediático </a:t>
            </a:r>
            <a:endParaRPr sz="3200" dirty="0">
              <a:latin typeface="Calibri" panose="020F0502020204030204" pitchFamily="34" charset="0"/>
              <a:cs typeface="Calibri" panose="020F0502020204030204" pitchFamily="34" charset="0"/>
            </a:endParaRPr>
          </a:p>
        </p:txBody>
      </p:sp>
      <p:sp>
        <p:nvSpPr>
          <p:cNvPr id="2774" name="Consulting"/>
          <p:cNvSpPr/>
          <p:nvPr/>
        </p:nvSpPr>
        <p:spPr>
          <a:xfrm>
            <a:off x="17693374" y="10378086"/>
            <a:ext cx="2502287" cy="9889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90000"/>
              </a:lnSpc>
              <a:defRPr sz="3000" b="1">
                <a:solidFill>
                  <a:srgbClr val="FFFFFF"/>
                </a:solidFill>
                <a:latin typeface="Raleway"/>
                <a:ea typeface="Raleway"/>
                <a:cs typeface="Raleway"/>
                <a:sym typeface="Raleway"/>
              </a:defRPr>
            </a:lvl1pPr>
          </a:lstStyle>
          <a:p>
            <a:r>
              <a:rPr sz="3200" dirty="0">
                <a:latin typeface="Calibri" panose="020F0502020204030204" pitchFamily="34" charset="0"/>
                <a:cs typeface="Calibri" panose="020F0502020204030204" pitchFamily="34" charset="0"/>
              </a:rPr>
              <a:t>C</a:t>
            </a:r>
            <a:r>
              <a:rPr lang="en-US" sz="3200" dirty="0">
                <a:latin typeface="Calibri" panose="020F0502020204030204" pitchFamily="34" charset="0"/>
                <a:cs typeface="Calibri" panose="020F0502020204030204" pitchFamily="34" charset="0"/>
              </a:rPr>
              <a:t>omunicación</a:t>
            </a:r>
          </a:p>
          <a:p>
            <a:r>
              <a:rPr lang="en-US" sz="3200" dirty="0">
                <a:latin typeface="Calibri" panose="020F0502020204030204" pitchFamily="34" charset="0"/>
                <a:cs typeface="Calibri" panose="020F0502020204030204" pitchFamily="34" charset="0"/>
              </a:rPr>
              <a:t>con el cliente</a:t>
            </a:r>
            <a:endParaRPr sz="3200" dirty="0">
              <a:latin typeface="Calibri" panose="020F0502020204030204" pitchFamily="34" charset="0"/>
              <a:cs typeface="Calibri" panose="020F0502020204030204" pitchFamily="34" charset="0"/>
            </a:endParaRPr>
          </a:p>
        </p:txBody>
      </p:sp>
      <p:sp>
        <p:nvSpPr>
          <p:cNvPr id="2776" name="Promote"/>
          <p:cNvSpPr/>
          <p:nvPr/>
        </p:nvSpPr>
        <p:spPr>
          <a:xfrm>
            <a:off x="17592388" y="3709736"/>
            <a:ext cx="2704266" cy="5457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90000"/>
              </a:lnSpc>
              <a:defRPr sz="3000" b="1">
                <a:solidFill>
                  <a:srgbClr val="FFFFFF"/>
                </a:solidFill>
                <a:latin typeface="Raleway"/>
                <a:ea typeface="Raleway"/>
                <a:cs typeface="Raleway"/>
                <a:sym typeface="Raleway"/>
              </a:defRPr>
            </a:lvl1pPr>
          </a:lstStyle>
          <a:p>
            <a:r>
              <a:rPr lang="en-US" sz="3200" dirty="0">
                <a:latin typeface="Calibri" panose="020F0502020204030204" pitchFamily="34" charset="0"/>
                <a:cs typeface="Calibri" panose="020F0502020204030204" pitchFamily="34" charset="0"/>
              </a:rPr>
              <a:t>Compatibilidad</a:t>
            </a:r>
            <a:endParaRPr sz="3200" dirty="0">
              <a:latin typeface="Calibri" panose="020F0502020204030204" pitchFamily="34" charset="0"/>
              <a:cs typeface="Calibri" panose="020F0502020204030204" pitchFamily="34" charset="0"/>
            </a:endParaRPr>
          </a:p>
        </p:txBody>
      </p:sp>
      <p:sp>
        <p:nvSpPr>
          <p:cNvPr id="2778" name="Support"/>
          <p:cNvSpPr/>
          <p:nvPr/>
        </p:nvSpPr>
        <p:spPr>
          <a:xfrm>
            <a:off x="13937192" y="10378086"/>
            <a:ext cx="2157643" cy="5457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90000"/>
              </a:lnSpc>
              <a:defRPr sz="3000" b="1">
                <a:solidFill>
                  <a:srgbClr val="FFFFFF"/>
                </a:solidFill>
                <a:latin typeface="Raleway"/>
                <a:ea typeface="Raleway"/>
                <a:cs typeface="Raleway"/>
                <a:sym typeface="Raleway"/>
              </a:defRPr>
            </a:lvl1pPr>
          </a:lstStyle>
          <a:p>
            <a:r>
              <a:rPr lang="en-US" sz="3200" dirty="0">
                <a:latin typeface="Calibri" panose="020F0502020204030204" pitchFamily="34" charset="0"/>
                <a:cs typeface="Calibri" panose="020F0502020204030204" pitchFamily="34" charset="0"/>
              </a:rPr>
              <a:t>Credibilidad</a:t>
            </a:r>
            <a:endParaRPr sz="3200" dirty="0">
              <a:latin typeface="Calibri" panose="020F0502020204030204" pitchFamily="34" charset="0"/>
              <a:cs typeface="Calibri" panose="020F0502020204030204" pitchFamily="34" charset="0"/>
            </a:endParaRPr>
          </a:p>
        </p:txBody>
      </p:sp>
      <p:sp>
        <p:nvSpPr>
          <p:cNvPr id="2780" name="Ideas"/>
          <p:cNvSpPr/>
          <p:nvPr/>
        </p:nvSpPr>
        <p:spPr>
          <a:xfrm>
            <a:off x="16094835" y="7049288"/>
            <a:ext cx="1845056" cy="9889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90000"/>
              </a:lnSpc>
              <a:defRPr sz="3000" b="1">
                <a:solidFill>
                  <a:srgbClr val="FFFFFF"/>
                </a:solidFill>
                <a:latin typeface="Raleway"/>
                <a:ea typeface="Raleway"/>
                <a:cs typeface="Raleway"/>
                <a:sym typeface="Raleway"/>
              </a:defRPr>
            </a:lvl1pPr>
          </a:lstStyle>
          <a:p>
            <a:r>
              <a:rPr lang="en-US" sz="3200" dirty="0">
                <a:latin typeface="Calibri" panose="020F0502020204030204" pitchFamily="34" charset="0"/>
                <a:cs typeface="Calibri" panose="020F0502020204030204" pitchFamily="34" charset="0"/>
              </a:rPr>
              <a:t>Ópticas </a:t>
            </a:r>
          </a:p>
          <a:p>
            <a:r>
              <a:rPr lang="en-US" sz="3200" dirty="0">
                <a:latin typeface="Calibri" panose="020F0502020204030204" pitchFamily="34" charset="0"/>
                <a:cs typeface="Calibri" panose="020F0502020204030204" pitchFamily="34" charset="0"/>
              </a:rPr>
              <a:t>diferente</a:t>
            </a:r>
            <a:r>
              <a:rPr sz="3200" dirty="0">
                <a:latin typeface="Calibri" panose="020F0502020204030204" pitchFamily="34" charset="0"/>
                <a:cs typeface="Calibri" panose="020F0502020204030204" pitchFamily="34" charset="0"/>
              </a:rPr>
              <a:t>s</a:t>
            </a:r>
          </a:p>
        </p:txBody>
      </p:sp>
      <p:pic>
        <p:nvPicPr>
          <p:cNvPr id="10" name="Graphic 9" descr="DNA">
            <a:extLst>
              <a:ext uri="{FF2B5EF4-FFF2-40B4-BE49-F238E27FC236}">
                <a16:creationId xmlns:a16="http://schemas.microsoft.com/office/drawing/2014/main" id="{B99DF698-82FB-8C40-8A6B-95B579B3D8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87318" y="2700373"/>
            <a:ext cx="914400" cy="914400"/>
          </a:xfrm>
          <a:prstGeom prst="rect">
            <a:avLst/>
          </a:prstGeom>
          <a:effectLst>
            <a:outerShdw blurRad="50800" dist="38100" dir="2700000" algn="tl" rotWithShape="0">
              <a:prstClr val="black">
                <a:alpha val="40000"/>
              </a:prstClr>
            </a:outerShdw>
          </a:effectLst>
        </p:spPr>
      </p:pic>
      <p:pic>
        <p:nvPicPr>
          <p:cNvPr id="12" name="Graphic 11" descr="Eye">
            <a:extLst>
              <a:ext uri="{FF2B5EF4-FFF2-40B4-BE49-F238E27FC236}">
                <a16:creationId xmlns:a16="http://schemas.microsoft.com/office/drawing/2014/main" id="{CC793FB9-8212-504D-907C-ECB0AA9970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60163" y="6134888"/>
            <a:ext cx="914400" cy="914400"/>
          </a:xfrm>
          <a:prstGeom prst="rect">
            <a:avLst/>
          </a:prstGeom>
          <a:effectLst>
            <a:outerShdw blurRad="50800" dist="38100" dir="2700000" algn="tl" rotWithShape="0">
              <a:prstClr val="black">
                <a:alpha val="40000"/>
              </a:prstClr>
            </a:outerShdw>
          </a:effectLst>
        </p:spPr>
      </p:pic>
      <p:pic>
        <p:nvPicPr>
          <p:cNvPr id="14" name="Graphic 13" descr="Users">
            <a:extLst>
              <a:ext uri="{FF2B5EF4-FFF2-40B4-BE49-F238E27FC236}">
                <a16:creationId xmlns:a16="http://schemas.microsoft.com/office/drawing/2014/main" id="{B3C4BDCF-D203-AB4D-A4AC-221B4C987B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22447" y="9463686"/>
            <a:ext cx="914400" cy="914400"/>
          </a:xfrm>
          <a:prstGeom prst="rect">
            <a:avLst/>
          </a:prstGeom>
          <a:effectLst>
            <a:outerShdw blurRad="50800" dist="38100" dir="2700000" algn="tl" rotWithShape="0">
              <a:prstClr val="black">
                <a:alpha val="40000"/>
              </a:prstClr>
            </a:outerShdw>
          </a:effectLst>
        </p:spPr>
      </p:pic>
      <p:pic>
        <p:nvPicPr>
          <p:cNvPr id="18" name="Graphic 17" descr="Send">
            <a:extLst>
              <a:ext uri="{FF2B5EF4-FFF2-40B4-BE49-F238E27FC236}">
                <a16:creationId xmlns:a16="http://schemas.microsoft.com/office/drawing/2014/main" id="{1364603F-D291-E840-9699-C63289E24D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410273" y="6134888"/>
            <a:ext cx="914400" cy="914400"/>
          </a:xfrm>
          <a:prstGeom prst="rect">
            <a:avLst/>
          </a:prstGeom>
          <a:effectLst>
            <a:outerShdw blurRad="50800" dist="38100" dir="2700000" algn="tl" rotWithShape="0">
              <a:prstClr val="black">
                <a:alpha val="40000"/>
              </a:prstClr>
            </a:outerShdw>
          </a:effectLst>
        </p:spPr>
      </p:pic>
      <p:pic>
        <p:nvPicPr>
          <p:cNvPr id="20" name="Graphic 19" descr="Handshake">
            <a:extLst>
              <a:ext uri="{FF2B5EF4-FFF2-40B4-BE49-F238E27FC236}">
                <a16:creationId xmlns:a16="http://schemas.microsoft.com/office/drawing/2014/main" id="{EB8A6AF2-7452-1B4E-ACDB-E7B64EC059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487318" y="9453806"/>
            <a:ext cx="914400" cy="914400"/>
          </a:xfrm>
          <a:prstGeom prst="rect">
            <a:avLst/>
          </a:prstGeom>
          <a:effectLst>
            <a:outerShdw blurRad="50800" dist="38100" dir="2700000" algn="tl" rotWithShape="0">
              <a:prstClr val="black">
                <a:alpha val="40000"/>
              </a:prstClr>
            </a:outerShdw>
          </a:effectLst>
        </p:spPr>
      </p:pic>
      <p:sp>
        <p:nvSpPr>
          <p:cNvPr id="37" name="Line">
            <a:extLst>
              <a:ext uri="{FF2B5EF4-FFF2-40B4-BE49-F238E27FC236}">
                <a16:creationId xmlns:a16="http://schemas.microsoft.com/office/drawing/2014/main" id="{8719A7CD-DFE4-E748-908A-34A703D8903A}"/>
              </a:ext>
            </a:extLst>
          </p:cNvPr>
          <p:cNvSpPr/>
          <p:nvPr/>
        </p:nvSpPr>
        <p:spPr>
          <a:xfrm flipH="1">
            <a:off x="8997695" y="6857998"/>
            <a:ext cx="2108919" cy="2"/>
          </a:xfrm>
          <a:prstGeom prst="line">
            <a:avLst/>
          </a:prstGeom>
          <a:ln w="38100">
            <a:solidFill>
              <a:srgbClr val="E4E4E7"/>
            </a:solidFill>
            <a:miter lim="400000"/>
          </a:ln>
        </p:spPr>
        <p:txBody>
          <a:bodyPr lIns="50800" tIns="50800" rIns="50800" bIns="50800" anchor="ctr"/>
          <a:lstStyle/>
          <a:p>
            <a:pPr>
              <a:defRPr sz="3200"/>
            </a:pPr>
            <a:endParaRPr/>
          </a:p>
        </p:txBody>
      </p:sp>
      <p:sp>
        <p:nvSpPr>
          <p:cNvPr id="38" name="Oval 37">
            <a:extLst>
              <a:ext uri="{FF2B5EF4-FFF2-40B4-BE49-F238E27FC236}">
                <a16:creationId xmlns:a16="http://schemas.microsoft.com/office/drawing/2014/main" id="{56A26564-714A-034A-8104-F0E95A963D0F}"/>
              </a:ext>
            </a:extLst>
          </p:cNvPr>
          <p:cNvSpPr/>
          <p:nvPr/>
        </p:nvSpPr>
        <p:spPr>
          <a:xfrm>
            <a:off x="8813210" y="6665492"/>
            <a:ext cx="368968" cy="385011"/>
          </a:xfrm>
          <a:prstGeom prst="ellipse">
            <a:avLst/>
          </a:prstGeom>
          <a:gradFill flip="none" rotWithShape="1">
            <a:gsLst>
              <a:gs pos="0">
                <a:srgbClr val="F47050">
                  <a:shade val="30000"/>
                  <a:satMod val="115000"/>
                </a:srgbClr>
              </a:gs>
              <a:gs pos="50000">
                <a:srgbClr val="F47050">
                  <a:shade val="67500"/>
                  <a:satMod val="115000"/>
                </a:srgbClr>
              </a:gs>
              <a:gs pos="100000">
                <a:srgbClr val="F47050">
                  <a:shade val="100000"/>
                  <a:satMod val="115000"/>
                </a:srgbClr>
              </a:gs>
            </a:gsLst>
            <a:path path="circle">
              <a:fillToRect t="100000" r="100000"/>
            </a:path>
            <a:tileRect l="-100000" b="-100000"/>
          </a:gradFill>
          <a:ln w="12700" cap="flat">
            <a:noFill/>
            <a:miter lim="400000"/>
          </a:ln>
          <a:effectLst>
            <a:outerShdw blurRad="165100" dist="120225" dir="2705541" rotWithShape="0">
              <a:srgbClr val="A6AAA9">
                <a:alpha val="1780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93000"/>
              </a:lnSpc>
              <a:spcBef>
                <a:spcPts val="0"/>
              </a:spcBef>
              <a:spcAft>
                <a:spcPts val="0"/>
              </a:spcAft>
              <a:buClrTx/>
              <a:buSzTx/>
              <a:buFontTx/>
              <a:buNone/>
              <a:tabLst/>
            </a:pPr>
            <a:endParaRPr kumimoji="0" lang="en-US" sz="1800" b="0" i="0" u="none" strike="noStrike" cap="none" spc="0" normalizeH="0" baseline="0">
              <a:ln>
                <a:noFill/>
              </a:ln>
              <a:solidFill>
                <a:srgbClr val="1F2025"/>
              </a:solidFill>
              <a:effectLst/>
              <a:uFillTx/>
              <a:latin typeface="Raleway"/>
              <a:ea typeface="Raleway"/>
              <a:cs typeface="Raleway"/>
              <a:sym typeface="Raleway"/>
            </a:endParaRPr>
          </a:p>
        </p:txBody>
      </p:sp>
      <p:pic>
        <p:nvPicPr>
          <p:cNvPr id="15" name="Picture 14">
            <a:extLst>
              <a:ext uri="{FF2B5EF4-FFF2-40B4-BE49-F238E27FC236}">
                <a16:creationId xmlns:a16="http://schemas.microsoft.com/office/drawing/2014/main" id="{AB30BD77-73FE-4B68-B984-2D42FA2949A8}"/>
              </a:ext>
            </a:extLst>
          </p:cNvPr>
          <p:cNvPicPr>
            <a:picLocks noChangeAspect="1"/>
          </p:cNvPicPr>
          <p:nvPr/>
        </p:nvPicPr>
        <p:blipFill rotWithShape="1">
          <a:blip r:embed="rId13">
            <a:extLst>
              <a:ext uri="{28A0092B-C50C-407E-A947-70E740481C1C}">
                <a14:useLocalDpi xmlns:a14="http://schemas.microsoft.com/office/drawing/2010/main" val="0"/>
              </a:ext>
            </a:extLst>
          </a:blip>
          <a:srcRect b="8602"/>
          <a:stretch/>
        </p:blipFill>
        <p:spPr>
          <a:xfrm>
            <a:off x="10311635" y="63795"/>
            <a:ext cx="1589957" cy="1589957"/>
          </a:xfrm>
          <a:prstGeom prst="rect">
            <a:avLst/>
          </a:prstGeom>
        </p:spPr>
      </p:pic>
    </p:spTree>
    <p:extLst>
      <p:ext uri="{BB962C8B-B14F-4D97-AF65-F5344CB8AC3E}">
        <p14:creationId xmlns:p14="http://schemas.microsoft.com/office/powerpoint/2010/main" val="1925460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descr="A person holding a sign&#10;&#10;Description automatically generated">
            <a:extLst>
              <a:ext uri="{FF2B5EF4-FFF2-40B4-BE49-F238E27FC236}">
                <a16:creationId xmlns:a16="http://schemas.microsoft.com/office/drawing/2014/main" id="{BB50DBF9-8CB3-B640-9573-0497DEEA526B}"/>
              </a:ext>
            </a:extLst>
          </p:cNvPr>
          <p:cNvPicPr>
            <a:picLocks noGrp="1"/>
          </p:cNvPicPr>
          <p:nvPr>
            <p:ph type="pic" sz="quarter" idx="15"/>
          </p:nvPr>
        </p:nvPicPr>
        <p:blipFill rotWithShape="1">
          <a:blip r:embed="rId3" cstate="print">
            <a:extLst>
              <a:ext uri="{28A0092B-C50C-407E-A947-70E740481C1C}">
                <a14:useLocalDpi xmlns:a14="http://schemas.microsoft.com/office/drawing/2010/main" val="0"/>
              </a:ext>
            </a:extLst>
          </a:blip>
          <a:srcRect l="-934" t="834" r="934" b="16342"/>
          <a:stretch/>
        </p:blipFill>
        <p:spPr>
          <a:xfrm>
            <a:off x="10782980" y="3407174"/>
            <a:ext cx="3570176" cy="6408064"/>
          </a:xfrm>
        </p:spPr>
      </p:pic>
      <p:pic>
        <p:nvPicPr>
          <p:cNvPr id="2818" name="Fingers.png" descr="Fingers.png"/>
          <p:cNvPicPr>
            <a:picLocks noChangeAspect="1"/>
          </p:cNvPicPr>
          <p:nvPr/>
        </p:nvPicPr>
        <p:blipFill>
          <a:blip r:embed="rId4">
            <a:extLst/>
          </a:blip>
          <a:stretch>
            <a:fillRect/>
          </a:stretch>
        </p:blipFill>
        <p:spPr>
          <a:xfrm>
            <a:off x="9573293" y="6407207"/>
            <a:ext cx="2007452" cy="4367563"/>
          </a:xfrm>
          <a:prstGeom prst="rect">
            <a:avLst/>
          </a:prstGeom>
          <a:ln w="12700">
            <a:miter lim="400000"/>
          </a:ln>
        </p:spPr>
      </p:pic>
      <p:sp>
        <p:nvSpPr>
          <p:cNvPr id="2820" name="Shape"/>
          <p:cNvSpPr/>
          <p:nvPr/>
        </p:nvSpPr>
        <p:spPr>
          <a:xfrm>
            <a:off x="18176013" y="4289655"/>
            <a:ext cx="426579" cy="688670"/>
          </a:xfrm>
          <a:custGeom>
            <a:avLst/>
            <a:gdLst/>
            <a:ahLst/>
            <a:cxnLst>
              <a:cxn ang="0">
                <a:pos x="wd2" y="hd2"/>
              </a:cxn>
              <a:cxn ang="5400000">
                <a:pos x="wd2" y="hd2"/>
              </a:cxn>
              <a:cxn ang="10800000">
                <a:pos x="wd2" y="hd2"/>
              </a:cxn>
              <a:cxn ang="16200000">
                <a:pos x="wd2" y="hd2"/>
              </a:cxn>
            </a:cxnLst>
            <a:rect l="0" t="0" r="r" b="b"/>
            <a:pathLst>
              <a:path w="19672" h="21600" extrusionOk="0">
                <a:moveTo>
                  <a:pt x="9810" y="0"/>
                </a:moveTo>
                <a:cubicBezTo>
                  <a:pt x="7302" y="0"/>
                  <a:pt x="4789" y="661"/>
                  <a:pt x="2847" y="1985"/>
                </a:cubicBezTo>
                <a:cubicBezTo>
                  <a:pt x="-902" y="4541"/>
                  <a:pt x="-972" y="8768"/>
                  <a:pt x="2776" y="11386"/>
                </a:cubicBezTo>
                <a:lnTo>
                  <a:pt x="5062" y="14448"/>
                </a:lnTo>
                <a:lnTo>
                  <a:pt x="6821" y="13826"/>
                </a:lnTo>
                <a:lnTo>
                  <a:pt x="4464" y="10573"/>
                </a:lnTo>
                <a:lnTo>
                  <a:pt x="4359" y="10525"/>
                </a:lnTo>
                <a:cubicBezTo>
                  <a:pt x="1296" y="8436"/>
                  <a:pt x="1296" y="5007"/>
                  <a:pt x="4359" y="2918"/>
                </a:cubicBezTo>
                <a:cubicBezTo>
                  <a:pt x="7422" y="830"/>
                  <a:pt x="12410" y="830"/>
                  <a:pt x="15473" y="2918"/>
                </a:cubicBezTo>
                <a:cubicBezTo>
                  <a:pt x="18535" y="5007"/>
                  <a:pt x="18535" y="8436"/>
                  <a:pt x="15473" y="10525"/>
                </a:cubicBezTo>
                <a:lnTo>
                  <a:pt x="13011" y="13826"/>
                </a:lnTo>
                <a:lnTo>
                  <a:pt x="14769" y="14448"/>
                </a:lnTo>
                <a:lnTo>
                  <a:pt x="16880" y="11386"/>
                </a:lnTo>
                <a:cubicBezTo>
                  <a:pt x="20628" y="8768"/>
                  <a:pt x="20624" y="4604"/>
                  <a:pt x="16739" y="1985"/>
                </a:cubicBezTo>
                <a:cubicBezTo>
                  <a:pt x="14819" y="661"/>
                  <a:pt x="12319" y="0"/>
                  <a:pt x="9810" y="0"/>
                </a:cubicBezTo>
                <a:close/>
                <a:moveTo>
                  <a:pt x="9916" y="2631"/>
                </a:moveTo>
                <a:cubicBezTo>
                  <a:pt x="6754" y="2631"/>
                  <a:pt x="4078" y="4506"/>
                  <a:pt x="4078" y="6746"/>
                </a:cubicBezTo>
                <a:lnTo>
                  <a:pt x="6047" y="6746"/>
                </a:lnTo>
                <a:cubicBezTo>
                  <a:pt x="6047" y="5232"/>
                  <a:pt x="7838" y="4019"/>
                  <a:pt x="9916" y="4019"/>
                </a:cubicBezTo>
                <a:lnTo>
                  <a:pt x="9916" y="2631"/>
                </a:lnTo>
                <a:close/>
                <a:moveTo>
                  <a:pt x="13925" y="14902"/>
                </a:moveTo>
                <a:lnTo>
                  <a:pt x="5906" y="15572"/>
                </a:lnTo>
                <a:lnTo>
                  <a:pt x="6117" y="16936"/>
                </a:lnTo>
                <a:lnTo>
                  <a:pt x="10127" y="16601"/>
                </a:lnTo>
                <a:lnTo>
                  <a:pt x="14172" y="16266"/>
                </a:lnTo>
                <a:lnTo>
                  <a:pt x="13925" y="14902"/>
                </a:lnTo>
                <a:close/>
                <a:moveTo>
                  <a:pt x="13925" y="16816"/>
                </a:moveTo>
                <a:lnTo>
                  <a:pt x="5906" y="17486"/>
                </a:lnTo>
                <a:lnTo>
                  <a:pt x="6117" y="18849"/>
                </a:lnTo>
                <a:lnTo>
                  <a:pt x="10127" y="18538"/>
                </a:lnTo>
                <a:lnTo>
                  <a:pt x="14172" y="18179"/>
                </a:lnTo>
                <a:lnTo>
                  <a:pt x="13925" y="16816"/>
                </a:lnTo>
                <a:close/>
                <a:moveTo>
                  <a:pt x="6926" y="19567"/>
                </a:moveTo>
                <a:cubicBezTo>
                  <a:pt x="6926" y="20725"/>
                  <a:pt x="8184" y="21600"/>
                  <a:pt x="9810" y="21600"/>
                </a:cubicBezTo>
                <a:cubicBezTo>
                  <a:pt x="11391" y="21600"/>
                  <a:pt x="12730" y="20725"/>
                  <a:pt x="12730" y="19567"/>
                </a:cubicBezTo>
                <a:lnTo>
                  <a:pt x="10795" y="19567"/>
                </a:lnTo>
                <a:cubicBezTo>
                  <a:pt x="10795" y="19974"/>
                  <a:pt x="10398" y="20260"/>
                  <a:pt x="9810" y="20260"/>
                </a:cubicBezTo>
                <a:cubicBezTo>
                  <a:pt x="9223" y="20260"/>
                  <a:pt x="8896" y="19974"/>
                  <a:pt x="8896" y="19567"/>
                </a:cubicBezTo>
                <a:lnTo>
                  <a:pt x="6926" y="19567"/>
                </a:lnTo>
                <a:close/>
              </a:path>
            </a:pathLst>
          </a:custGeom>
          <a:solidFill>
            <a:srgbClr val="FFFFFF"/>
          </a:solidFill>
          <a:ln w="12700">
            <a:solidFill>
              <a:srgbClr val="F47050"/>
            </a:solidFill>
            <a:miter lim="400000"/>
          </a:ln>
          <a:effectLst>
            <a:outerShdw blurRad="152400" dist="155311" dir="2765540" rotWithShape="0">
              <a:srgbClr val="4B4D4D">
                <a:alpha val="32163"/>
              </a:srgbClr>
            </a:outerShdw>
          </a:effectLst>
        </p:spPr>
        <p:txBody>
          <a:bodyPr lIns="45719" rIns="45719" anchor="ctr"/>
          <a:lstStyle/>
          <a:p>
            <a:pPr algn="l" defTabSz="457200">
              <a:lnSpc>
                <a:spcPct val="93000"/>
              </a:lnSpc>
              <a:defRPr sz="1800">
                <a:latin typeface="Raleway"/>
                <a:ea typeface="Raleway"/>
                <a:cs typeface="Raleway"/>
                <a:sym typeface="Raleway"/>
              </a:defRPr>
            </a:pPr>
            <a:endParaRPr/>
          </a:p>
        </p:txBody>
      </p:sp>
      <p:sp>
        <p:nvSpPr>
          <p:cNvPr id="2822" name="Shape"/>
          <p:cNvSpPr/>
          <p:nvPr/>
        </p:nvSpPr>
        <p:spPr>
          <a:xfrm>
            <a:off x="18111060" y="5243314"/>
            <a:ext cx="688883" cy="688670"/>
          </a:xfrm>
          <a:custGeom>
            <a:avLst/>
            <a:gdLst/>
            <a:ahLst/>
            <a:cxnLst>
              <a:cxn ang="0">
                <a:pos x="wd2" y="hd2"/>
              </a:cxn>
              <a:cxn ang="5400000">
                <a:pos x="wd2" y="hd2"/>
              </a:cxn>
              <a:cxn ang="10800000">
                <a:pos x="wd2" y="hd2"/>
              </a:cxn>
              <a:cxn ang="16200000">
                <a:pos x="wd2" y="hd2"/>
              </a:cxn>
            </a:cxnLst>
            <a:rect l="0" t="0" r="r" b="b"/>
            <a:pathLst>
              <a:path w="21217" h="21600" extrusionOk="0">
                <a:moveTo>
                  <a:pt x="17290" y="0"/>
                </a:moveTo>
                <a:cubicBezTo>
                  <a:pt x="16248" y="0"/>
                  <a:pt x="15226" y="467"/>
                  <a:pt x="14490" y="1212"/>
                </a:cubicBezTo>
                <a:cubicBezTo>
                  <a:pt x="13631" y="2081"/>
                  <a:pt x="13179" y="3361"/>
                  <a:pt x="13393" y="4634"/>
                </a:cubicBezTo>
                <a:lnTo>
                  <a:pt x="14700" y="4420"/>
                </a:lnTo>
                <a:cubicBezTo>
                  <a:pt x="14577" y="3613"/>
                  <a:pt x="14833" y="2728"/>
                  <a:pt x="15447" y="2139"/>
                </a:cubicBezTo>
                <a:cubicBezTo>
                  <a:pt x="16490" y="1114"/>
                  <a:pt x="18222" y="1114"/>
                  <a:pt x="19203" y="2139"/>
                </a:cubicBezTo>
                <a:cubicBezTo>
                  <a:pt x="19725" y="2604"/>
                  <a:pt x="20020" y="3302"/>
                  <a:pt x="20020" y="4016"/>
                </a:cubicBezTo>
                <a:cubicBezTo>
                  <a:pt x="20020" y="4699"/>
                  <a:pt x="19725" y="5389"/>
                  <a:pt x="19203" y="5917"/>
                </a:cubicBezTo>
                <a:cubicBezTo>
                  <a:pt x="18621" y="6507"/>
                  <a:pt x="17737" y="6778"/>
                  <a:pt x="16940" y="6653"/>
                </a:cubicBezTo>
                <a:lnTo>
                  <a:pt x="16753" y="7984"/>
                </a:lnTo>
                <a:cubicBezTo>
                  <a:pt x="16876" y="8046"/>
                  <a:pt x="17106" y="8055"/>
                  <a:pt x="17290" y="8055"/>
                </a:cubicBezTo>
                <a:cubicBezTo>
                  <a:pt x="18363" y="8056"/>
                  <a:pt x="19331" y="7636"/>
                  <a:pt x="20067" y="6891"/>
                </a:cubicBezTo>
                <a:cubicBezTo>
                  <a:pt x="21600" y="5308"/>
                  <a:pt x="21600" y="2733"/>
                  <a:pt x="20067" y="1212"/>
                </a:cubicBezTo>
                <a:cubicBezTo>
                  <a:pt x="19331" y="405"/>
                  <a:pt x="18363" y="0"/>
                  <a:pt x="17290" y="0"/>
                </a:cubicBezTo>
                <a:close/>
                <a:moveTo>
                  <a:pt x="9380" y="1640"/>
                </a:moveTo>
                <a:lnTo>
                  <a:pt x="0" y="11121"/>
                </a:lnTo>
                <a:lnTo>
                  <a:pt x="10313" y="21600"/>
                </a:lnTo>
                <a:lnTo>
                  <a:pt x="13557" y="18226"/>
                </a:lnTo>
                <a:lnTo>
                  <a:pt x="12623" y="17299"/>
                </a:lnTo>
                <a:lnTo>
                  <a:pt x="10313" y="19628"/>
                </a:lnTo>
                <a:lnTo>
                  <a:pt x="1913" y="11121"/>
                </a:lnTo>
                <a:lnTo>
                  <a:pt x="9380" y="3517"/>
                </a:lnTo>
                <a:lnTo>
                  <a:pt x="12180" y="6345"/>
                </a:lnTo>
                <a:lnTo>
                  <a:pt x="13090" y="5418"/>
                </a:lnTo>
                <a:lnTo>
                  <a:pt x="9380" y="1640"/>
                </a:lnTo>
                <a:close/>
                <a:moveTo>
                  <a:pt x="15820" y="8364"/>
                </a:moveTo>
                <a:lnTo>
                  <a:pt x="14910" y="9291"/>
                </a:lnTo>
                <a:lnTo>
                  <a:pt x="17617" y="12095"/>
                </a:lnTo>
                <a:lnTo>
                  <a:pt x="15377" y="14519"/>
                </a:lnTo>
                <a:lnTo>
                  <a:pt x="16263" y="15446"/>
                </a:lnTo>
                <a:lnTo>
                  <a:pt x="19460" y="12095"/>
                </a:lnTo>
                <a:lnTo>
                  <a:pt x="15820" y="8364"/>
                </a:lnTo>
                <a:close/>
                <a:moveTo>
                  <a:pt x="11153" y="9006"/>
                </a:moveTo>
                <a:cubicBezTo>
                  <a:pt x="10137" y="9006"/>
                  <a:pt x="9117" y="9396"/>
                  <a:pt x="8353" y="10170"/>
                </a:cubicBezTo>
                <a:cubicBezTo>
                  <a:pt x="6856" y="11780"/>
                  <a:pt x="6856" y="14325"/>
                  <a:pt x="8353" y="15873"/>
                </a:cubicBezTo>
                <a:cubicBezTo>
                  <a:pt x="9148" y="16678"/>
                  <a:pt x="10161" y="17085"/>
                  <a:pt x="11200" y="17085"/>
                </a:cubicBezTo>
                <a:cubicBezTo>
                  <a:pt x="11414" y="17085"/>
                  <a:pt x="11584" y="17076"/>
                  <a:pt x="11737" y="17014"/>
                </a:cubicBezTo>
                <a:lnTo>
                  <a:pt x="11527" y="15683"/>
                </a:lnTo>
                <a:cubicBezTo>
                  <a:pt x="10732" y="15807"/>
                  <a:pt x="9891" y="15535"/>
                  <a:pt x="9310" y="14947"/>
                </a:cubicBezTo>
                <a:cubicBezTo>
                  <a:pt x="8241" y="13863"/>
                  <a:pt x="8241" y="12181"/>
                  <a:pt x="9310" y="11097"/>
                </a:cubicBezTo>
                <a:cubicBezTo>
                  <a:pt x="10349" y="10044"/>
                  <a:pt x="11997" y="10044"/>
                  <a:pt x="13067" y="11097"/>
                </a:cubicBezTo>
                <a:cubicBezTo>
                  <a:pt x="13647" y="11716"/>
                  <a:pt x="13912" y="12597"/>
                  <a:pt x="13790" y="13402"/>
                </a:cubicBezTo>
                <a:lnTo>
                  <a:pt x="15097" y="13616"/>
                </a:lnTo>
                <a:cubicBezTo>
                  <a:pt x="15280" y="12316"/>
                  <a:pt x="14832" y="11037"/>
                  <a:pt x="13977" y="10170"/>
                </a:cubicBezTo>
                <a:cubicBezTo>
                  <a:pt x="13182" y="9396"/>
                  <a:pt x="12169" y="9006"/>
                  <a:pt x="11153" y="9006"/>
                </a:cubicBezTo>
                <a:close/>
              </a:path>
            </a:pathLst>
          </a:custGeom>
          <a:solidFill>
            <a:srgbClr val="FFFFFF"/>
          </a:solidFill>
          <a:ln w="12700">
            <a:solidFill>
              <a:srgbClr val="F47050"/>
            </a:solidFill>
            <a:miter lim="400000"/>
          </a:ln>
          <a:effectLst>
            <a:outerShdw blurRad="152400" dist="155311" dir="2765540" rotWithShape="0">
              <a:srgbClr val="4B4D4D">
                <a:alpha val="32163"/>
              </a:srgbClr>
            </a:outerShdw>
          </a:effectLst>
        </p:spPr>
        <p:txBody>
          <a:bodyPr lIns="45719" rIns="45719" anchor="ctr"/>
          <a:lstStyle/>
          <a:p>
            <a:pPr algn="l" defTabSz="457200">
              <a:lnSpc>
                <a:spcPct val="93000"/>
              </a:lnSpc>
              <a:defRPr sz="1800">
                <a:latin typeface="Raleway"/>
                <a:ea typeface="Raleway"/>
                <a:cs typeface="Raleway"/>
                <a:sym typeface="Raleway"/>
              </a:defRPr>
            </a:pPr>
            <a:endParaRPr/>
          </a:p>
        </p:txBody>
      </p:sp>
      <p:sp>
        <p:nvSpPr>
          <p:cNvPr id="26" name="Title 5">
            <a:extLst>
              <a:ext uri="{FF2B5EF4-FFF2-40B4-BE49-F238E27FC236}">
                <a16:creationId xmlns:a16="http://schemas.microsoft.com/office/drawing/2014/main" id="{73CC75C0-8884-5345-8BCF-D46485C6228D}"/>
              </a:ext>
            </a:extLst>
          </p:cNvPr>
          <p:cNvSpPr txBox="1">
            <a:spLocks/>
          </p:cNvSpPr>
          <p:nvPr/>
        </p:nvSpPr>
        <p:spPr>
          <a:xfrm>
            <a:off x="2000661" y="5008387"/>
            <a:ext cx="6282616" cy="3010556"/>
          </a:xfrm>
          <a:prstGeom prst="rect">
            <a:avLst/>
          </a:prstGeom>
        </p:spPr>
        <p:txBody>
          <a:bodyPr anchor="ctr">
            <a:noAutofit/>
          </a:bodyPr>
          <a:lstStyle>
            <a:lvl1pPr marL="0" marR="0" indent="0"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1pPr>
            <a:lvl2pPr marL="0" marR="0" indent="228603"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2pPr>
            <a:lvl3pPr marL="0" marR="0" indent="457206"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3pPr>
            <a:lvl4pPr marL="0" marR="0" indent="685809"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4pPr>
            <a:lvl5pPr marL="0" marR="0" indent="914411"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5pPr>
            <a:lvl6pPr marL="0" marR="0" indent="1143014"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6pPr>
            <a:lvl7pPr marL="0" marR="0" indent="1371617"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7pPr>
            <a:lvl8pPr marL="0" marR="0" indent="1600220"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8pPr>
            <a:lvl9pPr marL="0" marR="0" indent="1828823"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9pPr>
          </a:lstStyle>
          <a:p>
            <a:pPr hangingPunct="1"/>
            <a:r>
              <a:rPr lang="es-ES" sz="4500" dirty="0">
                <a:solidFill>
                  <a:schemeClr val="bg1"/>
                </a:solidFill>
                <a:latin typeface="Calibri" panose="020F0502020204030204" pitchFamily="34" charset="0"/>
                <a:cs typeface="Calibri" panose="020F0502020204030204" pitchFamily="34" charset="0"/>
              </a:rPr>
              <a:t>Para que haya impacto tienes que hacer un </a:t>
            </a:r>
            <a:r>
              <a:rPr lang="es-ES" sz="4500" b="1" dirty="0">
                <a:solidFill>
                  <a:srgbClr val="F27C45"/>
                </a:solidFill>
                <a:latin typeface="Calibri" panose="020F0502020204030204" pitchFamily="34" charset="0"/>
                <a:cs typeface="Calibri" panose="020F0502020204030204" pitchFamily="34" charset="0"/>
              </a:rPr>
              <a:t>perfil</a:t>
            </a:r>
            <a:r>
              <a:rPr lang="es-ES" sz="4500" b="1" dirty="0">
                <a:solidFill>
                  <a:schemeClr val="bg1"/>
                </a:solidFill>
                <a:latin typeface="Calibri" panose="020F0502020204030204" pitchFamily="34" charset="0"/>
                <a:cs typeface="Calibri" panose="020F0502020204030204" pitchFamily="34" charset="0"/>
              </a:rPr>
              <a:t> </a:t>
            </a:r>
            <a:r>
              <a:rPr lang="es-ES" sz="4500" dirty="0">
                <a:solidFill>
                  <a:schemeClr val="bg1"/>
                </a:solidFill>
                <a:latin typeface="Calibri" panose="020F0502020204030204" pitchFamily="34" charset="0"/>
                <a:cs typeface="Calibri" panose="020F0502020204030204" pitchFamily="34" charset="0"/>
              </a:rPr>
              <a:t>de quien tú quieres que represente tu mensaje</a:t>
            </a:r>
            <a:endParaRPr lang="en-US" sz="4500" dirty="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064F48F-1590-F543-938C-6D320B888254}"/>
              </a:ext>
            </a:extLst>
          </p:cNvPr>
          <p:cNvSpPr txBox="1"/>
          <p:nvPr/>
        </p:nvSpPr>
        <p:spPr>
          <a:xfrm>
            <a:off x="19427642" y="4628736"/>
            <a:ext cx="371166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2800" b="1" dirty="0">
                <a:solidFill>
                  <a:schemeClr val="tx1">
                    <a:lumMod val="50000"/>
                    <a:lumOff val="50000"/>
                  </a:schemeClr>
                </a:solidFill>
                <a:latin typeface="Calibri" panose="020F0502020204030204" pitchFamily="34" charset="0"/>
                <a:cs typeface="Calibri" panose="020F0502020204030204" pitchFamily="34" charset="0"/>
              </a:rPr>
              <a:t>Lista de </a:t>
            </a:r>
            <a:r>
              <a:rPr lang="en-US" sz="2800" b="1" dirty="0">
                <a:solidFill>
                  <a:srgbClr val="F47050"/>
                </a:solidFill>
                <a:latin typeface="Calibri" panose="020F0502020204030204" pitchFamily="34" charset="0"/>
                <a:cs typeface="Calibri" panose="020F0502020204030204" pitchFamily="34" charset="0"/>
              </a:rPr>
              <a:t>i</a:t>
            </a:r>
            <a:r>
              <a:rPr kumimoji="0" lang="en-US" sz="2800" b="1" i="0" u="none" strike="noStrike" cap="none" spc="0" normalizeH="0" baseline="0" dirty="0">
                <a:ln>
                  <a:noFill/>
                </a:ln>
                <a:solidFill>
                  <a:srgbClr val="F47050"/>
                </a:solidFill>
                <a:effectLst/>
                <a:uFillTx/>
                <a:latin typeface="Calibri" panose="020F0502020204030204" pitchFamily="34" charset="0"/>
                <a:cs typeface="Calibri" panose="020F0502020204030204" pitchFamily="34" charset="0"/>
                <a:sym typeface="Raleway Light"/>
              </a:rPr>
              <a:t>nfluencers</a:t>
            </a:r>
            <a:r>
              <a:rPr kumimoji="0" lang="en-US" sz="2800" b="1" i="0" u="none" strike="noStrike" cap="none" spc="0" normalizeH="0" baseline="0" dirty="0">
                <a:ln>
                  <a:noFill/>
                </a:ln>
                <a:solidFill>
                  <a:schemeClr val="tx1">
                    <a:lumMod val="50000"/>
                    <a:lumOff val="50000"/>
                  </a:schemeClr>
                </a:solidFill>
                <a:effectLst/>
                <a:uFillTx/>
                <a:latin typeface="Calibri" panose="020F0502020204030204" pitchFamily="34" charset="0"/>
                <a:cs typeface="Calibri" panose="020F0502020204030204" pitchFamily="34" charset="0"/>
                <a:sym typeface="Raleway Light"/>
              </a:rPr>
              <a:t> </a:t>
            </a:r>
          </a:p>
        </p:txBody>
      </p:sp>
      <p:pic>
        <p:nvPicPr>
          <p:cNvPr id="14" name="Picture 13">
            <a:extLst>
              <a:ext uri="{FF2B5EF4-FFF2-40B4-BE49-F238E27FC236}">
                <a16:creationId xmlns:a16="http://schemas.microsoft.com/office/drawing/2014/main" id="{CEAAAC0D-4718-428F-9DBF-99C85F7CF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6737">
            <a:off x="17392883" y="7019054"/>
            <a:ext cx="4703282" cy="5914109"/>
          </a:xfrm>
          <a:prstGeom prst="rect">
            <a:avLst/>
          </a:prstGeom>
        </p:spPr>
      </p:pic>
      <p:pic>
        <p:nvPicPr>
          <p:cNvPr id="15" name="Picture 14">
            <a:extLst>
              <a:ext uri="{FF2B5EF4-FFF2-40B4-BE49-F238E27FC236}">
                <a16:creationId xmlns:a16="http://schemas.microsoft.com/office/drawing/2014/main" id="{B8211045-B07D-47C9-A4F1-B855BF091ACC}"/>
              </a:ext>
            </a:extLst>
          </p:cNvPr>
          <p:cNvPicPr>
            <a:picLocks noChangeAspect="1"/>
          </p:cNvPicPr>
          <p:nvPr/>
        </p:nvPicPr>
        <p:blipFill rotWithShape="1">
          <a:blip r:embed="rId6">
            <a:extLst>
              <a:ext uri="{28A0092B-C50C-407E-A947-70E740481C1C}">
                <a14:useLocalDpi xmlns:a14="http://schemas.microsoft.com/office/drawing/2010/main" val="0"/>
              </a:ext>
            </a:extLst>
          </a:blip>
          <a:srcRect b="8602"/>
          <a:stretch/>
        </p:blipFill>
        <p:spPr>
          <a:xfrm>
            <a:off x="19251562" y="157060"/>
            <a:ext cx="1503192" cy="1503192"/>
          </a:xfrm>
          <a:prstGeom prst="rect">
            <a:avLst/>
          </a:prstGeom>
        </p:spPr>
      </p:pic>
    </p:spTree>
    <p:extLst>
      <p:ext uri="{BB962C8B-B14F-4D97-AF65-F5344CB8AC3E}">
        <p14:creationId xmlns:p14="http://schemas.microsoft.com/office/powerpoint/2010/main" val="197797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Shape"/>
          <p:cNvSpPr/>
          <p:nvPr/>
        </p:nvSpPr>
        <p:spPr>
          <a:xfrm>
            <a:off x="-4805908" y="7025601"/>
            <a:ext cx="12285424" cy="141859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sp>
        <p:nvSpPr>
          <p:cNvPr id="6" name="Title 5">
            <a:extLst>
              <a:ext uri="{FF2B5EF4-FFF2-40B4-BE49-F238E27FC236}">
                <a16:creationId xmlns:a16="http://schemas.microsoft.com/office/drawing/2014/main" id="{990050D7-4E85-E847-8DE2-158EBDEDAF57}"/>
              </a:ext>
            </a:extLst>
          </p:cNvPr>
          <p:cNvSpPr>
            <a:spLocks noGrp="1"/>
          </p:cNvSpPr>
          <p:nvPr>
            <p:ph type="title"/>
          </p:nvPr>
        </p:nvSpPr>
        <p:spPr>
          <a:xfrm>
            <a:off x="13146262" y="4585928"/>
            <a:ext cx="8327993" cy="7354853"/>
          </a:xfrm>
        </p:spPr>
        <p:txBody>
          <a:bodyPr>
            <a:noAutofit/>
          </a:bodyPr>
          <a:lstStyle/>
          <a:p>
            <a:r>
              <a:rPr lang="es-ES" sz="4800" dirty="0">
                <a:solidFill>
                  <a:srgbClr val="F47050"/>
                </a:solidFill>
                <a:latin typeface="Calibri" panose="020F0502020204030204" pitchFamily="34" charset="0"/>
                <a:cs typeface="Calibri" panose="020F0502020204030204" pitchFamily="34" charset="0"/>
              </a:rPr>
              <a:t>El influencer para RRPP </a:t>
            </a:r>
            <a:r>
              <a:rPr lang="es-ES" sz="4800" b="0" dirty="0">
                <a:solidFill>
                  <a:schemeClr val="bg1"/>
                </a:solidFill>
                <a:latin typeface="Calibri" panose="020F0502020204030204" pitchFamily="34" charset="0"/>
                <a:cs typeface="Calibri" panose="020F0502020204030204" pitchFamily="34" charset="0"/>
              </a:rPr>
              <a:t>es  una relación idónea traducida en un número de comentarios o </a:t>
            </a:r>
            <a:r>
              <a:rPr lang="es-ES" sz="4800" b="0" i="1" dirty="0">
                <a:solidFill>
                  <a:schemeClr val="bg1"/>
                </a:solidFill>
                <a:latin typeface="Calibri" panose="020F0502020204030204" pitchFamily="34" charset="0"/>
                <a:cs typeface="Calibri" panose="020F0502020204030204" pitchFamily="34" charset="0"/>
              </a:rPr>
              <a:t>likes</a:t>
            </a:r>
            <a:r>
              <a:rPr lang="es-ES" sz="4800" b="0" dirty="0">
                <a:solidFill>
                  <a:schemeClr val="bg1"/>
                </a:solidFill>
                <a:latin typeface="Calibri" panose="020F0502020204030204" pitchFamily="34" charset="0"/>
                <a:cs typeface="Calibri" panose="020F0502020204030204" pitchFamily="34" charset="0"/>
              </a:rPr>
              <a:t> en las redes sociales. </a:t>
            </a:r>
            <a:br>
              <a:rPr lang="es-ES" sz="4800" b="0" dirty="0">
                <a:solidFill>
                  <a:schemeClr val="bg1"/>
                </a:solidFill>
                <a:latin typeface="Calibri" panose="020F0502020204030204" pitchFamily="34" charset="0"/>
                <a:cs typeface="Calibri" panose="020F0502020204030204" pitchFamily="34" charset="0"/>
              </a:rPr>
            </a:br>
            <a:br>
              <a:rPr lang="es-ES" sz="4800" b="0" dirty="0">
                <a:solidFill>
                  <a:schemeClr val="bg1"/>
                </a:solidFill>
                <a:latin typeface="Calibri" panose="020F0502020204030204" pitchFamily="34" charset="0"/>
                <a:cs typeface="Calibri" panose="020F0502020204030204" pitchFamily="34" charset="0"/>
              </a:rPr>
            </a:br>
            <a:r>
              <a:rPr lang="es-ES" sz="4800" b="0" dirty="0">
                <a:solidFill>
                  <a:schemeClr val="bg1"/>
                </a:solidFill>
                <a:latin typeface="Calibri" panose="020F0502020204030204" pitchFamily="34" charset="0"/>
                <a:cs typeface="Calibri" panose="020F0502020204030204" pitchFamily="34" charset="0"/>
              </a:rPr>
              <a:t>Esta relación representa</a:t>
            </a:r>
            <a:r>
              <a:rPr lang="es-ES" sz="4800" dirty="0">
                <a:solidFill>
                  <a:schemeClr val="bg1"/>
                </a:solidFill>
                <a:latin typeface="Calibri" panose="020F0502020204030204" pitchFamily="34" charset="0"/>
                <a:cs typeface="Calibri" panose="020F0502020204030204" pitchFamily="34" charset="0"/>
              </a:rPr>
              <a:t> </a:t>
            </a:r>
            <a:r>
              <a:rPr lang="es-ES" sz="4800" dirty="0">
                <a:solidFill>
                  <a:srgbClr val="F47050"/>
                </a:solidFill>
                <a:latin typeface="Calibri" panose="020F0502020204030204" pitchFamily="34" charset="0"/>
                <a:cs typeface="Calibri" panose="020F0502020204030204" pitchFamily="34" charset="0"/>
              </a:rPr>
              <a:t>confianza </a:t>
            </a:r>
            <a:r>
              <a:rPr lang="es-ES" sz="4800" b="0" dirty="0">
                <a:solidFill>
                  <a:schemeClr val="bg1"/>
                </a:solidFill>
                <a:latin typeface="Calibri" panose="020F0502020204030204" pitchFamily="34" charset="0"/>
                <a:cs typeface="Calibri" panose="020F0502020204030204" pitchFamily="34" charset="0"/>
              </a:rPr>
              <a:t>por parte de los representantes de la marca y de los influencers digitales. </a:t>
            </a:r>
            <a:endParaRPr lang="en-US" sz="4800" b="0" dirty="0">
              <a:solidFill>
                <a:schemeClr val="bg1"/>
              </a:solidFill>
              <a:latin typeface="Calibri" panose="020F0502020204030204" pitchFamily="34" charset="0"/>
              <a:cs typeface="Calibri" panose="020F0502020204030204" pitchFamily="34" charset="0"/>
            </a:endParaRPr>
          </a:p>
        </p:txBody>
      </p:sp>
      <p:pic>
        <p:nvPicPr>
          <p:cNvPr id="13" name="Picture Placeholder 12" descr="A person standing in front of a mirror posing for the camera&#10;&#10;Description automatically generated">
            <a:extLst>
              <a:ext uri="{FF2B5EF4-FFF2-40B4-BE49-F238E27FC236}">
                <a16:creationId xmlns:a16="http://schemas.microsoft.com/office/drawing/2014/main" id="{770A3EDD-0CFC-4B4B-AFE0-7D4D73094A3C}"/>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21138" r="21138"/>
          <a:stretch>
            <a:fillRect/>
          </a:stretch>
        </p:blipFill>
        <p:spPr/>
      </p:pic>
      <p:pic>
        <p:nvPicPr>
          <p:cNvPr id="5" name="Picture 4">
            <a:extLst>
              <a:ext uri="{FF2B5EF4-FFF2-40B4-BE49-F238E27FC236}">
                <a16:creationId xmlns:a16="http://schemas.microsoft.com/office/drawing/2014/main" id="{A12AEA77-218F-493B-B55A-630E660CC8A8}"/>
              </a:ext>
            </a:extLst>
          </p:cNvPr>
          <p:cNvPicPr>
            <a:picLocks noChangeAspect="1"/>
          </p:cNvPicPr>
          <p:nvPr/>
        </p:nvPicPr>
        <p:blipFill rotWithShape="1">
          <a:blip r:embed="rId4">
            <a:extLst>
              <a:ext uri="{28A0092B-C50C-407E-A947-70E740481C1C}">
                <a14:useLocalDpi xmlns:a14="http://schemas.microsoft.com/office/drawing/2010/main" val="0"/>
              </a:ext>
            </a:extLst>
          </a:blip>
          <a:srcRect b="8602"/>
          <a:stretch/>
        </p:blipFill>
        <p:spPr>
          <a:xfrm>
            <a:off x="19963220" y="264188"/>
            <a:ext cx="1511035" cy="1511035"/>
          </a:xfrm>
          <a:prstGeom prst="rect">
            <a:avLst/>
          </a:prstGeom>
        </p:spPr>
      </p:pic>
    </p:spTree>
    <p:extLst>
      <p:ext uri="{BB962C8B-B14F-4D97-AF65-F5344CB8AC3E}">
        <p14:creationId xmlns:p14="http://schemas.microsoft.com/office/powerpoint/2010/main" val="6205774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F2C26"/>
        </a:solidFill>
        <a:effectLst/>
      </p:bgPr>
    </p:bg>
    <p:spTree>
      <p:nvGrpSpPr>
        <p:cNvPr id="1" name=""/>
        <p:cNvGrpSpPr/>
        <p:nvPr/>
      </p:nvGrpSpPr>
      <p:grpSpPr>
        <a:xfrm>
          <a:off x="0" y="0"/>
          <a:ext cx="0" cy="0"/>
          <a:chOff x="0" y="0"/>
          <a:chExt cx="0" cy="0"/>
        </a:xfrm>
      </p:grpSpPr>
      <p:pic>
        <p:nvPicPr>
          <p:cNvPr id="3" name="Picture Placeholder 2" descr="A group of people posing for the camera&#10;&#10;Description automatically generated">
            <a:extLst>
              <a:ext uri="{FF2B5EF4-FFF2-40B4-BE49-F238E27FC236}">
                <a16:creationId xmlns:a16="http://schemas.microsoft.com/office/drawing/2014/main" id="{51280250-2B20-3F42-86F5-04938D34147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7" b="47"/>
          <a:stretch>
            <a:fillRect/>
          </a:stretch>
        </p:blipFill>
        <p:spPr/>
      </p:pic>
      <p:pic>
        <p:nvPicPr>
          <p:cNvPr id="5" name="Picture Placeholder 4" descr="A person posing for the camera&#10;&#10;Description automatically generated">
            <a:extLst>
              <a:ext uri="{FF2B5EF4-FFF2-40B4-BE49-F238E27FC236}">
                <a16:creationId xmlns:a16="http://schemas.microsoft.com/office/drawing/2014/main" id="{E4850149-5093-614C-B685-5E936B7E5A1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8993" r="8993"/>
          <a:stretch>
            <a:fillRect/>
          </a:stretch>
        </p:blipFill>
        <p:spPr/>
      </p:pic>
      <p:pic>
        <p:nvPicPr>
          <p:cNvPr id="7" name="Picture Placeholder 6" descr="A picture containing person, indoor, holding, girl&#10;&#10;Description automatically generated">
            <a:extLst>
              <a:ext uri="{FF2B5EF4-FFF2-40B4-BE49-F238E27FC236}">
                <a16:creationId xmlns:a16="http://schemas.microsoft.com/office/drawing/2014/main" id="{ACC3356F-549F-9447-A89A-65EECD4174B2}"/>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7" b="17"/>
          <a:stretch>
            <a:fillRect/>
          </a:stretch>
        </p:blipFill>
        <p:spPr/>
      </p:pic>
      <p:sp>
        <p:nvSpPr>
          <p:cNvPr id="14" name="Title 5">
            <a:extLst>
              <a:ext uri="{FF2B5EF4-FFF2-40B4-BE49-F238E27FC236}">
                <a16:creationId xmlns:a16="http://schemas.microsoft.com/office/drawing/2014/main" id="{A3D6A7AA-B699-844F-97E3-D0D1CCF8AE5C}"/>
              </a:ext>
            </a:extLst>
          </p:cNvPr>
          <p:cNvSpPr txBox="1">
            <a:spLocks/>
          </p:cNvSpPr>
          <p:nvPr/>
        </p:nvSpPr>
        <p:spPr>
          <a:xfrm>
            <a:off x="2176516" y="4204820"/>
            <a:ext cx="7109138" cy="3010556"/>
          </a:xfrm>
          <a:prstGeom prst="rect">
            <a:avLst/>
          </a:prstGeom>
        </p:spPr>
        <p:txBody>
          <a:bodyPr anchor="ctr">
            <a:noAutofit/>
          </a:bodyPr>
          <a:lstStyle>
            <a:lvl1pPr marL="0" marR="0" indent="0"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1pPr>
            <a:lvl2pPr marL="0" marR="0" indent="228603"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2pPr>
            <a:lvl3pPr marL="0" marR="0" indent="457206"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3pPr>
            <a:lvl4pPr marL="0" marR="0" indent="685809"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4pPr>
            <a:lvl5pPr marL="0" marR="0" indent="914411"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5pPr>
            <a:lvl6pPr marL="0" marR="0" indent="1143014"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6pPr>
            <a:lvl7pPr marL="0" marR="0" indent="1371617"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7pPr>
            <a:lvl8pPr marL="0" marR="0" indent="1600220"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8pPr>
            <a:lvl9pPr marL="0" marR="0" indent="1828823" algn="r" defTabSz="825512" rtl="0" latinLnBrk="0">
              <a:lnSpc>
                <a:spcPct val="90000"/>
              </a:lnSpc>
              <a:spcBef>
                <a:spcPts val="0"/>
              </a:spcBef>
              <a:spcAft>
                <a:spcPts val="0"/>
              </a:spcAft>
              <a:buClrTx/>
              <a:buSzTx/>
              <a:buFontTx/>
              <a:buNone/>
              <a:tabLst/>
              <a:defRPr sz="10000" b="0" i="0" u="none" strike="noStrike" cap="none" spc="0" baseline="0">
                <a:ln>
                  <a:noFill/>
                </a:ln>
                <a:solidFill>
                  <a:srgbClr val="44474F"/>
                </a:solidFill>
                <a:uFillTx/>
                <a:latin typeface="+mn-lt"/>
                <a:ea typeface="+mn-ea"/>
                <a:cs typeface="+mn-cs"/>
                <a:sym typeface="Raleway Light"/>
              </a:defRPr>
            </a:lvl9pPr>
          </a:lstStyle>
          <a:p>
            <a:pPr hangingPunct="1"/>
            <a:r>
              <a:rPr lang="en-US" sz="9000" b="1" dirty="0">
                <a:solidFill>
                  <a:srgbClr val="F47050"/>
                </a:solidFill>
                <a:latin typeface="Calibri" panose="020F0502020204030204" pitchFamily="34" charset="0"/>
                <a:cs typeface="Calibri" panose="020F0502020204030204" pitchFamily="34" charset="0"/>
              </a:rPr>
              <a:t>Tácticas</a:t>
            </a:r>
          </a:p>
        </p:txBody>
      </p:sp>
      <p:sp>
        <p:nvSpPr>
          <p:cNvPr id="15" name="Shape">
            <a:extLst>
              <a:ext uri="{FF2B5EF4-FFF2-40B4-BE49-F238E27FC236}">
                <a16:creationId xmlns:a16="http://schemas.microsoft.com/office/drawing/2014/main" id="{1343D522-4781-3840-B7D5-FAD4E1FD65EC}"/>
              </a:ext>
            </a:extLst>
          </p:cNvPr>
          <p:cNvSpPr/>
          <p:nvPr/>
        </p:nvSpPr>
        <p:spPr>
          <a:xfrm>
            <a:off x="-5604010" y="8007734"/>
            <a:ext cx="12285424" cy="141859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ln w="25400">
            <a:solidFill>
              <a:srgbClr val="EDF0F3"/>
            </a:solidFill>
            <a:miter lim="400000"/>
          </a:ln>
        </p:spPr>
        <p:txBody>
          <a:bodyPr lIns="50800" tIns="50800" rIns="50800" bIns="50800" anchor="ctr"/>
          <a:lstStyle/>
          <a:p>
            <a:pPr>
              <a:defRPr sz="3200">
                <a:solidFill>
                  <a:srgbClr val="FFFFFF"/>
                </a:solidFill>
              </a:defRPr>
            </a:pPr>
            <a:endParaRPr sz="3200"/>
          </a:p>
        </p:txBody>
      </p:sp>
      <p:pic>
        <p:nvPicPr>
          <p:cNvPr id="10" name="Picture 9" descr="Screen Shot 2016-05-16 at 2.58.51 PM.png">
            <a:extLst>
              <a:ext uri="{FF2B5EF4-FFF2-40B4-BE49-F238E27FC236}">
                <a16:creationId xmlns:a16="http://schemas.microsoft.com/office/drawing/2014/main" id="{FA402F07-CE26-416D-95C4-ADF629B691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28086">
            <a:off x="2774868" y="8095413"/>
            <a:ext cx="6433813" cy="6853982"/>
          </a:xfrm>
          <a:prstGeom prst="rect">
            <a:avLst/>
          </a:prstGeom>
        </p:spPr>
      </p:pic>
      <p:pic>
        <p:nvPicPr>
          <p:cNvPr id="11" name="Picture 10">
            <a:extLst>
              <a:ext uri="{FF2B5EF4-FFF2-40B4-BE49-F238E27FC236}">
                <a16:creationId xmlns:a16="http://schemas.microsoft.com/office/drawing/2014/main" id="{7AE5F70A-1B81-4204-8B15-A0ABBD5869F9}"/>
              </a:ext>
            </a:extLst>
          </p:cNvPr>
          <p:cNvPicPr>
            <a:picLocks noChangeAspect="1"/>
          </p:cNvPicPr>
          <p:nvPr/>
        </p:nvPicPr>
        <p:blipFill rotWithShape="1">
          <a:blip r:embed="rId7">
            <a:extLst>
              <a:ext uri="{28A0092B-C50C-407E-A947-70E740481C1C}">
                <a14:useLocalDpi xmlns:a14="http://schemas.microsoft.com/office/drawing/2010/main" val="0"/>
              </a:ext>
            </a:extLst>
          </a:blip>
          <a:srcRect b="8602"/>
          <a:stretch/>
        </p:blipFill>
        <p:spPr>
          <a:xfrm>
            <a:off x="3292213" y="414475"/>
            <a:ext cx="1662559" cy="1662559"/>
          </a:xfrm>
          <a:prstGeom prst="rect">
            <a:avLst/>
          </a:prstGeom>
        </p:spPr>
      </p:pic>
    </p:spTree>
    <p:extLst>
      <p:ext uri="{BB962C8B-B14F-4D97-AF65-F5344CB8AC3E}">
        <p14:creationId xmlns:p14="http://schemas.microsoft.com/office/powerpoint/2010/main" val="359905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F2C26"/>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ADC1309-6F54-EF4F-BC75-7E670AD19A84}"/>
              </a:ext>
            </a:extLst>
          </p:cNvPr>
          <p:cNvCxnSpPr>
            <a:cxnSpLocks/>
          </p:cNvCxnSpPr>
          <p:nvPr/>
        </p:nvCxnSpPr>
        <p:spPr>
          <a:xfrm>
            <a:off x="18830127" y="-13601"/>
            <a:ext cx="0" cy="4656143"/>
          </a:xfrm>
          <a:prstGeom prst="line">
            <a:avLst/>
          </a:prstGeom>
          <a:noFill/>
          <a:ln w="25400" cap="flat">
            <a:solidFill>
              <a:schemeClr val="tx1">
                <a:lumMod val="50000"/>
                <a:lumOff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Placeholder 10" descr="A person holding a sign&#10;&#10;Description automatically generated">
            <a:extLst>
              <a:ext uri="{FF2B5EF4-FFF2-40B4-BE49-F238E27FC236}">
                <a16:creationId xmlns:a16="http://schemas.microsoft.com/office/drawing/2014/main" id="{00072D95-B586-B142-B02C-0E40DA94B40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12" t="817" r="-412" b="40587"/>
          <a:stretch/>
        </p:blipFill>
        <p:spPr>
          <a:xfrm>
            <a:off x="374073" y="543735"/>
            <a:ext cx="6733310" cy="6203430"/>
          </a:xfrm>
        </p:spPr>
      </p:pic>
      <p:pic>
        <p:nvPicPr>
          <p:cNvPr id="14" name="Picture Placeholder 13" descr="A picture containing person, child, small, boy&#10;&#10;Description automatically generated">
            <a:extLst>
              <a:ext uri="{FF2B5EF4-FFF2-40B4-BE49-F238E27FC236}">
                <a16:creationId xmlns:a16="http://schemas.microsoft.com/office/drawing/2014/main" id="{A0C62F97-4597-F545-B414-D0360D2DC9F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882" b="35910"/>
          <a:stretch/>
        </p:blipFill>
        <p:spPr>
          <a:xfrm>
            <a:off x="374073" y="7055371"/>
            <a:ext cx="6733310" cy="6203430"/>
          </a:xfrm>
        </p:spPr>
      </p:pic>
      <p:sp>
        <p:nvSpPr>
          <p:cNvPr id="24" name="Rectangle 23"/>
          <p:cNvSpPr/>
          <p:nvPr/>
        </p:nvSpPr>
        <p:spPr>
          <a:xfrm>
            <a:off x="13094343" y="0"/>
            <a:ext cx="316858" cy="137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dirty="0"/>
          </a:p>
        </p:txBody>
      </p:sp>
      <p:pic>
        <p:nvPicPr>
          <p:cNvPr id="16" name="Picture Placeholder 15" descr="A picture containing person, outdoor, ground, holding&#10;&#10;Description automatically generated">
            <a:extLst>
              <a:ext uri="{FF2B5EF4-FFF2-40B4-BE49-F238E27FC236}">
                <a16:creationId xmlns:a16="http://schemas.microsoft.com/office/drawing/2014/main" id="{83313723-0311-B94E-9121-A2B6BFD27422}"/>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24070" r="24070"/>
          <a:stretch>
            <a:fillRect/>
          </a:stretch>
        </p:blipFill>
        <p:spPr>
          <a:xfrm>
            <a:off x="7481457" y="543735"/>
            <a:ext cx="5361710" cy="12715066"/>
          </a:xfrm>
        </p:spPr>
      </p:pic>
      <p:sp>
        <p:nvSpPr>
          <p:cNvPr id="17" name="TextBox 16">
            <a:extLst>
              <a:ext uri="{FF2B5EF4-FFF2-40B4-BE49-F238E27FC236}">
                <a16:creationId xmlns:a16="http://schemas.microsoft.com/office/drawing/2014/main" id="{38E85D4B-B69C-A24F-B806-1389F230007F}"/>
              </a:ext>
            </a:extLst>
          </p:cNvPr>
          <p:cNvSpPr txBox="1"/>
          <p:nvPr/>
        </p:nvSpPr>
        <p:spPr>
          <a:xfrm>
            <a:off x="15922335" y="5733948"/>
            <a:ext cx="581558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Raleway Light"/>
              </a:rPr>
              <a:t>Táctica </a:t>
            </a:r>
            <a:r>
              <a:rPr kumimoji="0" lang="en-US" sz="7200" b="1" i="0" u="none" strike="noStrike" cap="none" spc="0" normalizeH="0" baseline="0" dirty="0">
                <a:ln>
                  <a:noFill/>
                </a:ln>
                <a:solidFill>
                  <a:srgbClr val="F47050"/>
                </a:solidFill>
                <a:effectLst/>
                <a:uFillTx/>
                <a:latin typeface="Calibri" panose="020F0502020204030204" pitchFamily="34" charset="0"/>
                <a:cs typeface="Calibri" panose="020F0502020204030204" pitchFamily="34" charset="0"/>
                <a:sym typeface="Raleway Light"/>
              </a:rPr>
              <a:t>fallida</a:t>
            </a:r>
          </a:p>
        </p:txBody>
      </p:sp>
      <p:sp>
        <p:nvSpPr>
          <p:cNvPr id="22" name="TextBox 21">
            <a:extLst>
              <a:ext uri="{FF2B5EF4-FFF2-40B4-BE49-F238E27FC236}">
                <a16:creationId xmlns:a16="http://schemas.microsoft.com/office/drawing/2014/main" id="{61117E42-AEF8-604C-8E52-FE93FEB9C1C2}"/>
              </a:ext>
            </a:extLst>
          </p:cNvPr>
          <p:cNvSpPr txBox="1"/>
          <p:nvPr/>
        </p:nvSpPr>
        <p:spPr>
          <a:xfrm>
            <a:off x="15922335" y="7055371"/>
            <a:ext cx="5815584" cy="7950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500" dirty="0">
                <a:solidFill>
                  <a:schemeClr val="bg1"/>
                </a:solidFill>
                <a:latin typeface="Calibri" panose="020F0502020204030204" pitchFamily="34" charset="0"/>
                <a:cs typeface="Calibri" panose="020F0502020204030204" pitchFamily="34" charset="0"/>
              </a:rPr>
              <a:t>Compañía: </a:t>
            </a:r>
            <a:r>
              <a:rPr lang="en-US" sz="4500" b="1" dirty="0">
                <a:solidFill>
                  <a:schemeClr val="bg1"/>
                </a:solidFill>
                <a:latin typeface="Calibri" panose="020F0502020204030204" pitchFamily="34" charset="0"/>
                <a:cs typeface="Calibri" panose="020F0502020204030204" pitchFamily="34" charset="0"/>
              </a:rPr>
              <a:t>Hershey’s</a:t>
            </a:r>
            <a:endParaRPr kumimoji="0" lang="en-US" sz="4500"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Raleway Light"/>
            </a:endParaRPr>
          </a:p>
        </p:txBody>
      </p:sp>
      <p:sp>
        <p:nvSpPr>
          <p:cNvPr id="25" name="Oval 24">
            <a:extLst>
              <a:ext uri="{FF2B5EF4-FFF2-40B4-BE49-F238E27FC236}">
                <a16:creationId xmlns:a16="http://schemas.microsoft.com/office/drawing/2014/main" id="{B3927F76-E47B-E54A-928F-4627B98DBD6B}"/>
              </a:ext>
            </a:extLst>
          </p:cNvPr>
          <p:cNvSpPr/>
          <p:nvPr/>
        </p:nvSpPr>
        <p:spPr>
          <a:xfrm>
            <a:off x="18645643" y="4450037"/>
            <a:ext cx="368968" cy="385011"/>
          </a:xfrm>
          <a:prstGeom prst="ellipse">
            <a:avLst/>
          </a:prstGeom>
          <a:gradFill flip="none" rotWithShape="1">
            <a:gsLst>
              <a:gs pos="0">
                <a:srgbClr val="F47050">
                  <a:shade val="30000"/>
                  <a:satMod val="115000"/>
                </a:srgbClr>
              </a:gs>
              <a:gs pos="50000">
                <a:srgbClr val="F47050">
                  <a:shade val="67500"/>
                  <a:satMod val="115000"/>
                </a:srgbClr>
              </a:gs>
              <a:gs pos="100000">
                <a:srgbClr val="F47050">
                  <a:shade val="100000"/>
                  <a:satMod val="115000"/>
                </a:srgbClr>
              </a:gs>
            </a:gsLst>
            <a:path path="circle">
              <a:fillToRect l="100000" b="100000"/>
            </a:path>
            <a:tileRect t="-100000" r="-100000"/>
          </a:gradFill>
          <a:ln w="12700" cap="flat">
            <a:noFill/>
            <a:miter lim="400000"/>
          </a:ln>
          <a:effectLst>
            <a:outerShdw blurRad="165100" dist="120225" dir="2705541" rotWithShape="0">
              <a:srgbClr val="A6AAA9">
                <a:alpha val="1780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93000"/>
              </a:lnSpc>
              <a:spcBef>
                <a:spcPts val="0"/>
              </a:spcBef>
              <a:spcAft>
                <a:spcPts val="0"/>
              </a:spcAft>
              <a:buClrTx/>
              <a:buSzTx/>
              <a:buFontTx/>
              <a:buNone/>
              <a:tabLst/>
            </a:pPr>
            <a:endParaRPr kumimoji="0" lang="en-US" sz="1800" b="0" i="0" u="none" strike="noStrike" cap="none" spc="0" normalizeH="0" baseline="0">
              <a:ln>
                <a:noFill/>
              </a:ln>
              <a:solidFill>
                <a:srgbClr val="1F2025"/>
              </a:solidFill>
              <a:effectLst/>
              <a:uFillTx/>
              <a:latin typeface="Raleway"/>
              <a:ea typeface="Raleway"/>
              <a:cs typeface="Raleway"/>
              <a:sym typeface="Raleway"/>
            </a:endParaRPr>
          </a:p>
        </p:txBody>
      </p:sp>
      <p:sp>
        <p:nvSpPr>
          <p:cNvPr id="2" name="Rectangle 1">
            <a:extLst>
              <a:ext uri="{FF2B5EF4-FFF2-40B4-BE49-F238E27FC236}">
                <a16:creationId xmlns:a16="http://schemas.microsoft.com/office/drawing/2014/main" id="{6B9DAF67-DF09-418E-B0F2-EE2FD6D14A90}"/>
              </a:ext>
            </a:extLst>
          </p:cNvPr>
          <p:cNvSpPr/>
          <p:nvPr/>
        </p:nvSpPr>
        <p:spPr>
          <a:xfrm>
            <a:off x="14363301" y="9106180"/>
            <a:ext cx="8564684" cy="1200329"/>
          </a:xfrm>
          <a:prstGeom prst="rect">
            <a:avLst/>
          </a:prstGeom>
        </p:spPr>
        <p:txBody>
          <a:bodyPr wrap="square">
            <a:spAutoFit/>
          </a:bodyPr>
          <a:lstStyle/>
          <a:p>
            <a:r>
              <a:rPr lang="es-PR" sz="3600" u="sng" dirty="0">
                <a:latin typeface="Century Gothic" panose="020B0502020202020204" pitchFamily="34" charset="0"/>
                <a:ea typeface="Times New Roman" panose="02020603050405020304" pitchFamily="18" charset="0"/>
                <a:cs typeface="Times New Roman" panose="02020603050405020304" pitchFamily="18" charset="0"/>
                <a:hlinkClick r:id="rId6"/>
              </a:rPr>
              <a:t>http://mouse.latercera.com/hersheys-campana-instagram/</a:t>
            </a:r>
            <a:endParaRPr lang="en-US" sz="3600" dirty="0"/>
          </a:p>
        </p:txBody>
      </p:sp>
    </p:spTree>
    <p:extLst>
      <p:ext uri="{BB962C8B-B14F-4D97-AF65-F5344CB8AC3E}">
        <p14:creationId xmlns:p14="http://schemas.microsoft.com/office/powerpoint/2010/main" val="388305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Raleway Light"/>
        <a:ea typeface="Raleway Light"/>
        <a:cs typeface="Raleway Light"/>
      </a:majorFont>
      <a:minorFont>
        <a:latin typeface="Raleway Light"/>
        <a:ea typeface="Raleway Light"/>
        <a:cs typeface="Raleway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65100" dist="120225" dir="2705541" rotWithShape="0">
              <a:srgbClr val="A6AAA9">
                <a:alpha val="17801"/>
              </a:srgbClr>
            </a:outerShdw>
          </a:effectLst>
        </a:effectStyle>
        <a:effectStyle>
          <a:effectLst>
            <a:outerShdw blurRad="165100" dist="120225" dir="2705541" rotWithShape="0">
              <a:srgbClr val="A6AAA9">
                <a:alpha val="17801"/>
              </a:srgbClr>
            </a:outerShdw>
          </a:effectLst>
        </a:effectStyle>
        <a:effectStyle>
          <a:effectLst>
            <a:outerShdw blurRad="165100" dist="120225" dir="2705541" rotWithShape="0">
              <a:srgbClr val="A6AAA9">
                <a:alpha val="17801"/>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hueOff val="2738966"/>
                <a:satOff val="-43492"/>
                <a:lumOff val="5111"/>
              </a:schemeClr>
            </a:gs>
            <a:gs pos="48738">
              <a:srgbClr val="865BE7"/>
            </a:gs>
            <a:gs pos="100000">
              <a:schemeClr val="accent1">
                <a:hueOff val="267104"/>
                <a:satOff val="2937"/>
                <a:lumOff val="6922"/>
              </a:schemeClr>
            </a:gs>
          </a:gsLst>
          <a:lin ang="6888723" scaled="0"/>
        </a:gradFill>
        <a:ln w="12700" cap="flat">
          <a:noFill/>
          <a:miter lim="400000"/>
        </a:ln>
        <a:effectLst>
          <a:outerShdw blurRad="165100" dist="120225" dir="2705541" rotWithShape="0">
            <a:srgbClr val="A6AAA9">
              <a:alpha val="17801"/>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1F2025"/>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Raleway Light"/>
        <a:ea typeface="Raleway Light"/>
        <a:cs typeface="Raleway Light"/>
      </a:majorFont>
      <a:minorFont>
        <a:latin typeface="Raleway Light"/>
        <a:ea typeface="Raleway Light"/>
        <a:cs typeface="Raleway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65100" dist="120225" dir="2705541" rotWithShape="0">
              <a:srgbClr val="A6AAA9">
                <a:alpha val="17801"/>
              </a:srgbClr>
            </a:outerShdw>
          </a:effectLst>
        </a:effectStyle>
        <a:effectStyle>
          <a:effectLst>
            <a:outerShdw blurRad="165100" dist="120225" dir="2705541" rotWithShape="0">
              <a:srgbClr val="A6AAA9">
                <a:alpha val="17801"/>
              </a:srgbClr>
            </a:outerShdw>
          </a:effectLst>
        </a:effectStyle>
        <a:effectStyle>
          <a:effectLst>
            <a:outerShdw blurRad="165100" dist="120225" dir="2705541" rotWithShape="0">
              <a:srgbClr val="A6AAA9">
                <a:alpha val="17801"/>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hueOff val="2738966"/>
                <a:satOff val="-43492"/>
                <a:lumOff val="5111"/>
              </a:schemeClr>
            </a:gs>
            <a:gs pos="48738">
              <a:srgbClr val="865BE7"/>
            </a:gs>
            <a:gs pos="100000">
              <a:schemeClr val="accent1">
                <a:hueOff val="267104"/>
                <a:satOff val="2937"/>
                <a:lumOff val="6922"/>
              </a:schemeClr>
            </a:gs>
          </a:gsLst>
          <a:lin ang="6888723" scaled="0"/>
        </a:gradFill>
        <a:ln w="12700" cap="flat">
          <a:noFill/>
          <a:miter lim="400000"/>
        </a:ln>
        <a:effectLst>
          <a:outerShdw blurRad="165100" dist="120225" dir="2705541" rotWithShape="0">
            <a:srgbClr val="A6AAA9">
              <a:alpha val="17801"/>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1F2025"/>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Raleway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888</TotalTime>
  <Words>1298</Words>
  <Application>Microsoft Office PowerPoint</Application>
  <PresentationFormat>Custom</PresentationFormat>
  <Paragraphs>112</Paragraphs>
  <Slides>14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Raleway</vt:lpstr>
      <vt:lpstr>Raleway Light</vt:lpstr>
      <vt:lpstr>Raleway SemiBold</vt:lpstr>
      <vt:lpstr>Roboto</vt:lpstr>
      <vt:lpstr>Symbol</vt:lpstr>
      <vt:lpstr>White</vt:lpstr>
      <vt:lpstr>Influencers</vt:lpstr>
      <vt:lpstr>“El abogado labora en la corte legal; el relacionista profesional, en la corte de opinión pública”.</vt:lpstr>
      <vt:lpstr>BACK TO BASIS   El proceso de formación de la opinión pública</vt:lpstr>
      <vt:lpstr>ESTRATEGIA</vt:lpstr>
      <vt:lpstr>¿Cómo los influencers generan un impacto en la marca?</vt:lpstr>
      <vt:lpstr>PowerPoint Presentation</vt:lpstr>
      <vt:lpstr>El influencer para RRPP es  una relación idónea traducida en un número de comentarios o likes en las redes sociales.   Esta relación representa confianza por parte de los representantes de la marca y de los influencers digitales. </vt:lpstr>
      <vt:lpstr>PowerPoint Presentation</vt:lpstr>
      <vt:lpstr>PowerPoint Presentation</vt:lpstr>
      <vt:lpstr>PowerPoint Presentation</vt:lpstr>
      <vt:lpstr>PowerPoint Presentation</vt:lpstr>
      <vt:lpstr>PowerPoint Presentation</vt:lpstr>
      <vt:lpstr>“En una democracia, la opinión sostenida por los líderes se convierte en la opinión de las masas en el futuro”.  ‘Edward L. Bernays</vt:lpstr>
      <vt:lpstr>¿Preguntas?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Edaliz Ferrer</dc:creator>
  <cp:lastModifiedBy>Edaliz Ferrer</cp:lastModifiedBy>
  <cp:revision>216</cp:revision>
  <dcterms:modified xsi:type="dcterms:W3CDTF">2018-12-19T00:21:36Z</dcterms:modified>
</cp:coreProperties>
</file>